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126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184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762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3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4461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6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121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410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997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705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916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184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7207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27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07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654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823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639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5246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693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5077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32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779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58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953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7260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50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29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7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41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8717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001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8957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47600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86017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10060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4319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142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462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667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098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099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85302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9504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649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237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48486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2712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053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2213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077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87080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230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07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70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nthrop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throp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thropolog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nthropolog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2024-06-09T10:36:56Z</dcterms:modified>
</cp:coreProperties>
</file>