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589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396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038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584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2148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9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034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29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796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693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396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97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673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852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087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74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85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59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676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7489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573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0283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337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657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840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96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0156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43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77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8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963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2522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7207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152716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585996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742728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105925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5124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583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650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261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0400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8918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4184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845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31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7278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7400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2216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338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1426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0328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30321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613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4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684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nthropogenesi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nthropogenesi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nthropogenesi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nthropogenesi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2024-06-09T15:04:47Z</dcterms:modified>
</cp:coreProperties>
</file>