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921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85682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3959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99947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528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86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82951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76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8538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0957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3677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7003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797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96266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3860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836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698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05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04754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60022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69253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3752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1018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6749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0230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56602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006917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9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0846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6003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82983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5999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60527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9709617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98024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9431377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899237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779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33643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20243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471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63358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06503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1847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9187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04087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617071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899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85826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30102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48262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0490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890480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35069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68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8350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Antibiotic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Antibiotic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tibiotics, Realism (3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ntibiotic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2024-06-09T11:16:34Z</dcterms:modified>
</cp:coreProperties>
</file>