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7150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06136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2704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3694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7223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5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0370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4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8731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4562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1771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8542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1322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3978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755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2195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331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42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19591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79622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293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00636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0297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0538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414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56167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62274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69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6921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6637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6300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210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5198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265594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504868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114991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891779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528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45770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78241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44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05872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95563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81777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58839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61010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1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53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7011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1935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29568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05260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7701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4001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415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24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anatom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anatomy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anatom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uman anatom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2024-06-09T14:03:16Z</dcterms:modified>
</cp:coreProperties>
</file>