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3662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30718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1228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19116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12221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60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45859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447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50776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66968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028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4886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4447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73733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47671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03161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56275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399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96649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43512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63602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1301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5817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86397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40641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9958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0184971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2722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64517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0486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88131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30752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55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9812841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0447237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662501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3054870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6015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83093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49157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0241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00154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330383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71915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309848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911359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164375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1657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187601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079248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460830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539011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503333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877199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8031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77765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Analyzer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Analyzer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alyzers, Realism (2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nalyzer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2024-06-09T14:01:48Z</dcterms:modified>
</cp:coreProperties>
</file>