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0550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852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2755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54136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92780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0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2334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002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8840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0390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4753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0190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1289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1254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9535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7240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6717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074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64937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692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9162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135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2084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222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18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36430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13357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9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1994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6007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6210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61388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35506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61296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382657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105286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31270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63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77664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5108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57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87889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95107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84452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04449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6945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85397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643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16306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64021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6938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7514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0314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8097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4132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583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mino Acid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Amino Acid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ino Acid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mino Aci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2024-06-09T11:01:40Z</dcterms:modified>
</cp:coreProperties>
</file>