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16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8675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9927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4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386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8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974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27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095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272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43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19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424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715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386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7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62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09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3016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6773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8411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817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06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122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607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335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56299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345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45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573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5023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982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9231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513352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5359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469601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212766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309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146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8548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0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0718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163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001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7936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39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356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31125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61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1305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9553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6541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2792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58867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00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1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mphibian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mphibia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mphibia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mphibi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2024-06-09T14:23:08Z</dcterms:modified>
</cp:coreProperties>
</file>