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9222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0478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5059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431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15023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1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3079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70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8702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7758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4873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559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9135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74933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1518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675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8798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75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6548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5060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38175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14605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2905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6033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225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7760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152856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3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269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9675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4616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45814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66828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724365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947401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235332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778960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372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2730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6434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422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41805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4657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1771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5672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46421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2417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295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43054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3862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1506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72053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3325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25210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659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252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Aquarium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Aquarium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quarium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quarium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2024-06-09T14:01:53Z</dcterms:modified>
</cp:coreProperties>
</file>