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005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2317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8983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4573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3699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04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507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8170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4500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2592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54137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7286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8947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9486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97152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5931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398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99722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05198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79215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37566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3055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32549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3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56688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31375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9095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9255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8265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93747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1003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0201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40818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417879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42241553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6956062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8331636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71805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07442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72490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1315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05945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12948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47172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05414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03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800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6805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19832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4703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70907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18377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48517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43029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069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74564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Shark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Shark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Shark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Shark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25</cp:revision>
  <dcterms:created xsi:type="dcterms:W3CDTF">2023-03-18T17:58:05Z</dcterms:created>
  <dcterms:modified xsi:type="dcterms:W3CDTF">2024-06-09T14:10:37Z</dcterms:modified>
</cp:coreProperties>
</file>