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58" r:id="rId4"/>
    <p:sldId id="260" r:id="rId5"/>
    <p:sldId id="262" r:id="rId6"/>
    <p:sldId id="263" r:id="rId7"/>
    <p:sldId id="265" r:id="rId8"/>
    <p:sldId id="2047" r:id="rId9"/>
  </p:sldIdLst>
  <p:sldSz cx="18288000" cy="10287000"/>
  <p:notesSz cx="6858000" cy="9144000"/>
  <p:embeddedFontLst>
    <p:embeddedFont>
      <p:font typeface="Georgia" panose="02040502050405020303" pitchFamily="18" charset="0"/>
      <p:regular r:id="rId11"/>
      <p:bold r:id="rId12"/>
      <p:italic r:id="rId13"/>
      <p:boldItalic r:id="rId14"/>
    </p:embeddedFont>
    <p:embeddedFont>
      <p:font typeface="Georgia Pro Black" panose="02040A02050405020203" pitchFamily="18" charset="0"/>
      <p:bold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0963F-86DD-448C-9F04-5983FF853711}" type="datetimeFigureOut">
              <a:rPr lang="ru-RU" smtClean="0"/>
              <a:t>21.07.2024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0410C-9FDB-4369-A538-BCF9FA9C66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542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10201764" y="2129489"/>
            <a:ext cx="6070917" cy="6028026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3030656" y="4086824"/>
            <a:ext cx="180975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144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166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1" y="0"/>
            <a:ext cx="6539948" cy="10287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34509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705683" y="687110"/>
            <a:ext cx="17035668" cy="8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7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705683" y="1453047"/>
            <a:ext cx="17035668" cy="6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778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1439466" y="633413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1440658" y="3043238"/>
            <a:ext cx="6948488" cy="575548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47726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2"/>
            <a:ext cx="18288000" cy="10286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42772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2" y="0"/>
            <a:ext cx="9583838" cy="10287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10741307" y="2025127"/>
            <a:ext cx="13716000" cy="1098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6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10741307" y="2983497"/>
            <a:ext cx="13716000" cy="43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395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910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48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3600">
                <a:solidFill>
                  <a:srgbClr val="F59D8C"/>
                </a:solidFill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3000">
                <a:solidFill>
                  <a:srgbClr val="F59D8C"/>
                </a:solidFill>
              </a:defRPr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2700">
                <a:solidFill>
                  <a:srgbClr val="F59D8C"/>
                </a:solidFill>
              </a:defRPr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2400">
                <a:solidFill>
                  <a:srgbClr val="F59D8C"/>
                </a:solidFill>
              </a:defRPr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2400">
                <a:solidFill>
                  <a:srgbClr val="F59D8C"/>
                </a:solidFill>
              </a:defRPr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2400">
                <a:solidFill>
                  <a:srgbClr val="F59D8C"/>
                </a:solidFill>
              </a:defRPr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2400">
                <a:solidFill>
                  <a:srgbClr val="F59D8C"/>
                </a:solidFill>
              </a:defRPr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2400">
                <a:solidFill>
                  <a:srgbClr val="F59D8C"/>
                </a:solidFill>
              </a:defRPr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24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515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72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 b="1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 b="1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 b="1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 b="1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 b="1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 b="1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20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660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85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3319463"/>
            <a:ext cx="4555536" cy="36576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4571378" y="3319463"/>
            <a:ext cx="4487829" cy="36576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9094926" y="3319463"/>
            <a:ext cx="4650891" cy="36576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13745817" y="3319463"/>
            <a:ext cx="4542183" cy="36576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570047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6477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800"/>
            </a:lvl1pPr>
            <a:lvl2pPr marL="1371600" lvl="1" indent="-609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4200"/>
            </a:lvl2pPr>
            <a:lvl3pPr marL="2057400" lvl="2" indent="-5715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600"/>
            </a:lvl3pPr>
            <a:lvl4pPr marL="2743200" lvl="3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4pPr>
            <a:lvl5pPr marL="3429000" lvl="4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5pPr>
            <a:lvl6pPr marL="4114800" lvl="5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6pPr>
            <a:lvl7pPr marL="4800600" lvl="6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7pPr>
            <a:lvl8pPr marL="5486400" lvl="7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8pPr>
            <a:lvl9pPr marL="6172200" lvl="8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586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7520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5880497" y="-1884759"/>
            <a:ext cx="6527007" cy="15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8040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10700147" y="2934891"/>
            <a:ext cx="8717757" cy="394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2699147" y="-894159"/>
            <a:ext cx="8717757" cy="1160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068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9406158" cy="10287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91283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646284" y="3150608"/>
            <a:ext cx="9904382" cy="6221606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220711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2" y="0"/>
            <a:ext cx="10171569" cy="10287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661456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705683" y="687110"/>
            <a:ext cx="17035668" cy="8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7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705683" y="1453047"/>
            <a:ext cx="17035668" cy="6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10920941" y="3649265"/>
            <a:ext cx="5738813" cy="371951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891276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3033821" y="32600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7238073" y="32600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11442326" y="32600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705683" y="687110"/>
            <a:ext cx="17035668" cy="8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6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705683" y="1472925"/>
            <a:ext cx="17035668" cy="6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1421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836279" y="37172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5672705" y="37172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13377683" y="37172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9509130" y="37172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705683" y="687110"/>
            <a:ext cx="17035668" cy="8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705683" y="1393413"/>
            <a:ext cx="17035668" cy="6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24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93256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836279" y="3717234"/>
            <a:ext cx="3240000" cy="324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5672705" y="3717234"/>
            <a:ext cx="3240000" cy="324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13377683" y="3717234"/>
            <a:ext cx="3240000" cy="324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9509130" y="3717234"/>
            <a:ext cx="3240000" cy="324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705683" y="687110"/>
            <a:ext cx="17035668" cy="8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6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705683" y="1472925"/>
            <a:ext cx="17035668" cy="6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65159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2420666" y="3079415"/>
            <a:ext cx="2305050" cy="226286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7991475" y="3079415"/>
            <a:ext cx="2305050" cy="226286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13562285" y="3079415"/>
            <a:ext cx="2305050" cy="226286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358707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705683" y="687110"/>
            <a:ext cx="17035668" cy="8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7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705683" y="1453047"/>
            <a:ext cx="17035668" cy="6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1" y="3876032"/>
            <a:ext cx="5961185" cy="413949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12326816" y="3876032"/>
            <a:ext cx="5961185" cy="413949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5961185" y="3876031"/>
            <a:ext cx="6365631" cy="41394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7380372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7160625" y="-3038865"/>
            <a:ext cx="13633977" cy="13633977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2394859" y="707289"/>
            <a:ext cx="450963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428625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35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6231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7160625" y="-3038865"/>
            <a:ext cx="13633977" cy="13633977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2394857" y="3584119"/>
            <a:ext cx="6281057" cy="2675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8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2394859" y="707289"/>
            <a:ext cx="450963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428625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35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03388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7160625" y="-3038865"/>
            <a:ext cx="13633977" cy="13633977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2394859" y="707289"/>
            <a:ext cx="450963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428625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35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54717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7160625" y="-3038865"/>
            <a:ext cx="13633977" cy="13633977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2394859" y="707289"/>
            <a:ext cx="450963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428625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35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63939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585362" y="1339454"/>
            <a:ext cx="5437230" cy="678216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697209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2250105" y="1971277"/>
            <a:ext cx="6381750" cy="64375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088807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7119938" y="3793333"/>
            <a:ext cx="4048125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8341055" y="1844065"/>
            <a:ext cx="9946946" cy="659887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53420055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7119938" y="3793333"/>
            <a:ext cx="4048125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11443" y="1844065"/>
            <a:ext cx="9946946" cy="659887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88838068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1349092" y="1971100"/>
            <a:ext cx="8105660" cy="765903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38713926"/>
      </p:ext>
    </p:extLst>
  </p:cSld>
  <p:clrMapOvr>
    <a:masterClrMapping/>
  </p:clrMapOvr>
  <p:transition spd="slow" advTm="2000">
    <p:blinds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8692867" y="1971098"/>
            <a:ext cx="8105660" cy="765903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40131055"/>
      </p:ext>
    </p:extLst>
  </p:cSld>
  <p:clrMapOvr>
    <a:masterClrMapping/>
  </p:clrMapOvr>
  <p:transition spd="slow" advTm="2000">
    <p:blinds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10600677" y="1904356"/>
            <a:ext cx="6573546" cy="657354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26110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9215439" y="4"/>
            <a:ext cx="9072561" cy="10286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28875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430826" y="435210"/>
            <a:ext cx="10348548" cy="94165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495991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3625457" y="-4788690"/>
            <a:ext cx="11037090" cy="1103709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93865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3956354"/>
            <a:ext cx="13349285" cy="63571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818706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1007270" y="942976"/>
            <a:ext cx="6138863" cy="819864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477365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1" y="1"/>
            <a:ext cx="9344417" cy="95115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632838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10"/>
            <a:ext cx="10085295" cy="1028701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19635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8249771" y="0"/>
            <a:ext cx="10038231" cy="10287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959439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9517292" y="1"/>
            <a:ext cx="5287920" cy="4558553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9517290" y="2924736"/>
            <a:ext cx="8540226" cy="736226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961239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6868219" y="5345207"/>
            <a:ext cx="4279391" cy="368913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9739165" y="5667935"/>
            <a:ext cx="4279391" cy="368913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12610109" y="5345205"/>
            <a:ext cx="4279391" cy="368913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1126328" y="5345207"/>
            <a:ext cx="4279391" cy="368913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3997274" y="5667935"/>
            <a:ext cx="4279391" cy="368913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5256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2"/>
            <a:ext cx="10493829" cy="10287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043383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1"/>
            <a:ext cx="18288000" cy="452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227466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8614307" y="816225"/>
            <a:ext cx="9028112" cy="865455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038470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8969829" cy="10287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087063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9100457" y="1132115"/>
            <a:ext cx="8153400" cy="8131629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168743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1104899" y="5105400"/>
            <a:ext cx="3863940" cy="51816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5273336" y="3929744"/>
            <a:ext cx="3863940" cy="48876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1104899" y="0"/>
            <a:ext cx="3863940" cy="1132113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5273336" y="-1"/>
            <a:ext cx="3863940" cy="35922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5273336" y="9154887"/>
            <a:ext cx="3863940" cy="1132113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1104899" y="1458684"/>
            <a:ext cx="3863940" cy="33745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446358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879807" y="2874347"/>
            <a:ext cx="7331220" cy="65552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10315704" y="3303036"/>
            <a:ext cx="6423414" cy="372291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09737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theme" Target="../theme/theme2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0171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20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0308"/>
          <a:stretch>
            <a:fillRect/>
          </a:stretch>
        </p:blipFill>
        <p:spPr>
          <a:xfrm>
            <a:off x="11602640" y="7085177"/>
            <a:ext cx="9453189" cy="47056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b="11008"/>
          <a:stretch>
            <a:fillRect/>
          </a:stretch>
        </p:blipFill>
        <p:spPr>
          <a:xfrm>
            <a:off x="-2615374" y="-1472072"/>
            <a:ext cx="10126556" cy="5001544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1949827" y="5911635"/>
            <a:ext cx="13667383" cy="0"/>
          </a:xfrm>
          <a:prstGeom prst="line">
            <a:avLst/>
          </a:prstGeom>
          <a:ln w="762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214621" y="1028700"/>
            <a:ext cx="7593291" cy="82296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949827" y="2720196"/>
            <a:ext cx="14529587" cy="3154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310"/>
              </a:lnSpc>
            </a:pPr>
            <a:r>
              <a:rPr lang="ru-RU" sz="11504" b="1" spc="1150" dirty="0">
                <a:solidFill>
                  <a:srgbClr val="FFFFFF"/>
                </a:solidFill>
                <a:latin typeface="Georgia" panose="02040502050405020303" pitchFamily="18" charset="0"/>
              </a:rPr>
              <a:t>НАЗВАНИЕ ПРЕЗЕНТАЦИИ</a:t>
            </a:r>
            <a:endParaRPr lang="en-US" sz="11504" b="1" spc="1150" dirty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997933" y="6376610"/>
            <a:ext cx="13089667" cy="933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12"/>
              </a:lnSpc>
            </a:pPr>
            <a:r>
              <a:rPr lang="ru-RU" sz="2723" b="1" dirty="0">
                <a:solidFill>
                  <a:srgbClr val="FFFFFF"/>
                </a:solidFill>
                <a:latin typeface="Georgia" panose="02040502050405020303" pitchFamily="18" charset="0"/>
              </a:rPr>
              <a:t>Место для текста. Место для текста. Место для текста. Место для текста. Место для текста. Место для текста.</a:t>
            </a:r>
            <a:endParaRPr lang="en-US" sz="2723" b="1" dirty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943" b="794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719136" y="5417711"/>
            <a:ext cx="10401879" cy="705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02"/>
              </a:lnSpc>
            </a:pPr>
            <a:r>
              <a:rPr lang="ru-RU" sz="6600" dirty="0">
                <a:solidFill>
                  <a:srgbClr val="FFFFFF"/>
                </a:solidFill>
                <a:latin typeface="Georgia" panose="02040502050405020303" pitchFamily="18" charset="0"/>
              </a:rPr>
              <a:t>Подзаголовок</a:t>
            </a:r>
            <a:endParaRPr lang="en-US" sz="6600" dirty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719136" y="6537384"/>
            <a:ext cx="15540164" cy="1292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текста. Место для текста. Место для текста. Место для текста. </a:t>
            </a:r>
          </a:p>
          <a:p>
            <a:pPr>
              <a:defRPr/>
            </a:pPr>
            <a:r>
              <a:rPr lang="ru-RU" sz="2800" dirty="0">
                <a:solidFill>
                  <a:srgbClr val="FFFFFF"/>
                </a:solidFill>
                <a:latin typeface="Georgia" panose="02040502050405020303" pitchFamily="18" charset="0"/>
              </a:rPr>
              <a:t>Место для текста. Место для текста. Место для текста. Место для текста. </a:t>
            </a:r>
            <a:endParaRPr lang="en-US" sz="2800" dirty="0">
              <a:solidFill>
                <a:srgbClr val="FFFFFF"/>
              </a:solidFill>
              <a:latin typeface="Georgia" panose="02040502050405020303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719136" y="2111760"/>
            <a:ext cx="15264132" cy="1474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461"/>
              </a:lnSpc>
            </a:pPr>
            <a:r>
              <a:rPr lang="ru-RU" sz="10712" spc="1071" dirty="0">
                <a:solidFill>
                  <a:srgbClr val="FFFFFF"/>
                </a:solidFill>
                <a:latin typeface="Georgia" panose="02040502050405020303" pitchFamily="18" charset="0"/>
              </a:rPr>
              <a:t>Заголовок слайда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11008"/>
          <a:stretch>
            <a:fillRect/>
          </a:stretch>
        </p:blipFill>
        <p:spPr>
          <a:xfrm>
            <a:off x="-2615374" y="-1472072"/>
            <a:ext cx="10126556" cy="50015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68000"/>
          </a:blip>
          <a:srcRect l="44792" r="8609"/>
          <a:stretch>
            <a:fillRect/>
          </a:stretch>
        </p:blipFill>
        <p:spPr>
          <a:xfrm>
            <a:off x="10405303" y="-983535"/>
            <a:ext cx="7882697" cy="1127053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09650" y="1343807"/>
            <a:ext cx="8953500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28"/>
              </a:lnSpc>
            </a:pPr>
            <a:r>
              <a:rPr lang="ru-RU" sz="7316" spc="731" dirty="0">
                <a:solidFill>
                  <a:srgbClr val="FFFFFF"/>
                </a:solidFill>
                <a:latin typeface="Georgia" panose="02040502050405020303" pitchFamily="18" charset="0"/>
              </a:rPr>
              <a:t>Заголовок слайда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984108"/>
            <a:ext cx="5448300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302"/>
              </a:lnSpc>
            </a:pPr>
            <a:r>
              <a:rPr lang="ru-RU" sz="5400" dirty="0">
                <a:solidFill>
                  <a:srgbClr val="FFFFFF"/>
                </a:solidFill>
                <a:latin typeface="Georgia" panose="02040502050405020303" pitchFamily="18" charset="0"/>
              </a:rPr>
              <a:t>Подзаголовок</a:t>
            </a:r>
            <a:endParaRPr lang="en-US" sz="5400" dirty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4907985"/>
            <a:ext cx="8180240" cy="2846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87"/>
              </a:lnSpc>
            </a:pPr>
            <a:r>
              <a:rPr lang="ru-RU" sz="3351" dirty="0">
                <a:solidFill>
                  <a:srgbClr val="FFFFFF"/>
                </a:solidFill>
                <a:latin typeface="Georgia" panose="02040502050405020303" pitchFamily="18" charset="0"/>
              </a:rPr>
              <a:t>Место для текста. Место для текста. Место для текста. Место для текста. </a:t>
            </a:r>
          </a:p>
          <a:p>
            <a:pPr>
              <a:lnSpc>
                <a:spcPts val="3687"/>
              </a:lnSpc>
            </a:pPr>
            <a:endParaRPr lang="ru-RU" sz="3351" dirty="0">
              <a:solidFill>
                <a:srgbClr val="FFFFFF"/>
              </a:solidFill>
              <a:latin typeface="Georgia" panose="02040502050405020303" pitchFamily="18" charset="0"/>
            </a:endParaRPr>
          </a:p>
          <a:p>
            <a:pPr>
              <a:lnSpc>
                <a:spcPts val="3687"/>
              </a:lnSpc>
            </a:pPr>
            <a:r>
              <a:rPr lang="ru-RU" sz="3600" dirty="0">
                <a:solidFill>
                  <a:srgbClr val="FFFFFF"/>
                </a:solidFill>
                <a:latin typeface="Georgia" panose="02040502050405020303" pitchFamily="18" charset="0"/>
              </a:rPr>
              <a:t>Место для текста. Место для текста. Место для текста. Место для текста. </a:t>
            </a:r>
            <a:endParaRPr lang="en-US" sz="3600" dirty="0">
              <a:solidFill>
                <a:srgbClr val="FFFFFF"/>
              </a:solidFill>
              <a:latin typeface="Georgia" panose="02040502050405020303" pitchFamily="18" charset="0"/>
            </a:endParaRPr>
          </a:p>
          <a:p>
            <a:pPr>
              <a:lnSpc>
                <a:spcPts val="3687"/>
              </a:lnSpc>
            </a:pPr>
            <a:endParaRPr lang="ru-RU" sz="3351" dirty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608992"/>
            <a:ext cx="15173569" cy="964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83"/>
              </a:lnSpc>
            </a:pPr>
            <a:r>
              <a:rPr lang="ru-RU" sz="6900" spc="690" dirty="0">
                <a:solidFill>
                  <a:srgbClr val="FFFFFF"/>
                </a:solidFill>
                <a:latin typeface="Georgia" panose="02040502050405020303" pitchFamily="18" charset="0"/>
              </a:rPr>
              <a:t>Заголовок слайда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b="11008"/>
          <a:stretch>
            <a:fillRect/>
          </a:stretch>
        </p:blipFill>
        <p:spPr>
          <a:xfrm>
            <a:off x="-2615374" y="-1472072"/>
            <a:ext cx="10126556" cy="500154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09463" y="3415058"/>
            <a:ext cx="3897169" cy="5105476"/>
            <a:chOff x="0" y="0"/>
            <a:chExt cx="1913890" cy="250728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2507286"/>
            </a:xfrm>
            <a:custGeom>
              <a:avLst/>
              <a:gdLst/>
              <a:ahLst/>
              <a:cxnLst/>
              <a:rect l="l" t="t" r="r" b="b"/>
              <a:pathLst>
                <a:path w="1913890" h="2507286">
                  <a:moveTo>
                    <a:pt x="1789430" y="2507286"/>
                  </a:moveTo>
                  <a:lnTo>
                    <a:pt x="124460" y="2507286"/>
                  </a:lnTo>
                  <a:cubicBezTo>
                    <a:pt x="55880" y="2507286"/>
                    <a:pt x="0" y="2451406"/>
                    <a:pt x="0" y="238282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2382826"/>
                  </a:lnTo>
                  <a:cubicBezTo>
                    <a:pt x="1913890" y="2451406"/>
                    <a:pt x="1858010" y="2507286"/>
                    <a:pt x="1789430" y="2507286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107719" y="3415058"/>
            <a:ext cx="3897169" cy="5105476"/>
            <a:chOff x="0" y="0"/>
            <a:chExt cx="1913890" cy="250728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2507286"/>
            </a:xfrm>
            <a:custGeom>
              <a:avLst/>
              <a:gdLst/>
              <a:ahLst/>
              <a:cxnLst/>
              <a:rect l="l" t="t" r="r" b="b"/>
              <a:pathLst>
                <a:path w="1913890" h="2507286">
                  <a:moveTo>
                    <a:pt x="1789430" y="2507286"/>
                  </a:moveTo>
                  <a:lnTo>
                    <a:pt x="124460" y="2507286"/>
                  </a:lnTo>
                  <a:cubicBezTo>
                    <a:pt x="55880" y="2507286"/>
                    <a:pt x="0" y="2451406"/>
                    <a:pt x="0" y="238282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2382826"/>
                  </a:lnTo>
                  <a:cubicBezTo>
                    <a:pt x="1913890" y="2451406"/>
                    <a:pt x="1858010" y="2507286"/>
                    <a:pt x="1789430" y="2507286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t="10308"/>
          <a:stretch>
            <a:fillRect/>
          </a:stretch>
        </p:blipFill>
        <p:spPr>
          <a:xfrm>
            <a:off x="11602640" y="7085177"/>
            <a:ext cx="9453189" cy="4705659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9211619" y="3415058"/>
            <a:ext cx="3897169" cy="5105476"/>
            <a:chOff x="0" y="0"/>
            <a:chExt cx="1913890" cy="250728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13890" cy="2507286"/>
            </a:xfrm>
            <a:custGeom>
              <a:avLst/>
              <a:gdLst/>
              <a:ahLst/>
              <a:cxnLst/>
              <a:rect l="l" t="t" r="r" b="b"/>
              <a:pathLst>
                <a:path w="1913890" h="2507286">
                  <a:moveTo>
                    <a:pt x="1789430" y="2507286"/>
                  </a:moveTo>
                  <a:lnTo>
                    <a:pt x="124460" y="2507286"/>
                  </a:lnTo>
                  <a:cubicBezTo>
                    <a:pt x="55880" y="2507286"/>
                    <a:pt x="0" y="2451406"/>
                    <a:pt x="0" y="238282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2382826"/>
                  </a:lnTo>
                  <a:cubicBezTo>
                    <a:pt x="1913890" y="2451406"/>
                    <a:pt x="1858010" y="2507286"/>
                    <a:pt x="1789430" y="2507286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342893" y="3415058"/>
            <a:ext cx="3897169" cy="5105476"/>
            <a:chOff x="0" y="0"/>
            <a:chExt cx="1913890" cy="250728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13890" cy="2507286"/>
            </a:xfrm>
            <a:custGeom>
              <a:avLst/>
              <a:gdLst/>
              <a:ahLst/>
              <a:cxnLst/>
              <a:rect l="l" t="t" r="r" b="b"/>
              <a:pathLst>
                <a:path w="1913890" h="2507286">
                  <a:moveTo>
                    <a:pt x="1789430" y="2507286"/>
                  </a:moveTo>
                  <a:lnTo>
                    <a:pt x="124460" y="2507286"/>
                  </a:lnTo>
                  <a:cubicBezTo>
                    <a:pt x="55880" y="2507286"/>
                    <a:pt x="0" y="2451406"/>
                    <a:pt x="0" y="238282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2382826"/>
                  </a:lnTo>
                  <a:cubicBezTo>
                    <a:pt x="1913890" y="2451406"/>
                    <a:pt x="1858010" y="2507286"/>
                    <a:pt x="1789430" y="2507286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 l="5196" r="9086"/>
          <a:stretch>
            <a:fillRect/>
          </a:stretch>
        </p:blipFill>
        <p:spPr>
          <a:xfrm>
            <a:off x="1223579" y="5177518"/>
            <a:ext cx="3468937" cy="2701349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5321835" y="5177518"/>
            <a:ext cx="3468937" cy="2701349"/>
            <a:chOff x="0" y="0"/>
            <a:chExt cx="4625250" cy="3601799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/>
            <a:srcRect l="13241" r="13241"/>
            <a:stretch>
              <a:fillRect/>
            </a:stretch>
          </p:blipFill>
          <p:spPr>
            <a:xfrm>
              <a:off x="0" y="0"/>
              <a:ext cx="4625250" cy="3601799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9437195" y="5177518"/>
            <a:ext cx="3468937" cy="2701349"/>
            <a:chOff x="0" y="0"/>
            <a:chExt cx="4625250" cy="3601799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5"/>
            <a:srcRect l="7221" r="7221"/>
            <a:stretch>
              <a:fillRect/>
            </a:stretch>
          </p:blipFill>
          <p:spPr>
            <a:xfrm>
              <a:off x="0" y="0"/>
              <a:ext cx="4625250" cy="3601799"/>
            </a:xfrm>
            <a:prstGeom prst="rect">
              <a:avLst/>
            </a:prstGeom>
          </p:spPr>
        </p:pic>
      </p:grpSp>
      <p:grpSp>
        <p:nvGrpSpPr>
          <p:cNvPr id="18" name="Group 18"/>
          <p:cNvGrpSpPr/>
          <p:nvPr/>
        </p:nvGrpSpPr>
        <p:grpSpPr>
          <a:xfrm>
            <a:off x="13557009" y="5177518"/>
            <a:ext cx="3468937" cy="2701349"/>
            <a:chOff x="0" y="0"/>
            <a:chExt cx="4625250" cy="3601799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/>
            <a:srcRect l="13803" r="13803"/>
            <a:stretch>
              <a:fillRect/>
            </a:stretch>
          </p:blipFill>
          <p:spPr>
            <a:xfrm>
              <a:off x="0" y="0"/>
              <a:ext cx="4625250" cy="3601799"/>
            </a:xfrm>
            <a:prstGeom prst="rect">
              <a:avLst/>
            </a:prstGeom>
          </p:spPr>
        </p:pic>
      </p:grpSp>
      <p:grpSp>
        <p:nvGrpSpPr>
          <p:cNvPr id="20" name="Group 20"/>
          <p:cNvGrpSpPr/>
          <p:nvPr/>
        </p:nvGrpSpPr>
        <p:grpSpPr>
          <a:xfrm>
            <a:off x="1009463" y="3090705"/>
            <a:ext cx="3897169" cy="648705"/>
            <a:chOff x="0" y="0"/>
            <a:chExt cx="6645440" cy="110617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646710" cy="1106170"/>
            </a:xfrm>
            <a:custGeom>
              <a:avLst/>
              <a:gdLst/>
              <a:ahLst/>
              <a:cxnLst/>
              <a:rect l="l" t="t" r="r" b="b"/>
              <a:pathLst>
                <a:path w="6646710" h="1106170">
                  <a:moveTo>
                    <a:pt x="6092990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6092990" y="0"/>
                  </a:lnTo>
                  <a:cubicBezTo>
                    <a:pt x="6399060" y="0"/>
                    <a:pt x="6646710" y="247650"/>
                    <a:pt x="6646710" y="553720"/>
                  </a:cubicBezTo>
                  <a:cubicBezTo>
                    <a:pt x="6645439" y="858520"/>
                    <a:pt x="6397790" y="1106170"/>
                    <a:pt x="6092990" y="11061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5107719" y="3090705"/>
            <a:ext cx="3897169" cy="648705"/>
            <a:chOff x="0" y="0"/>
            <a:chExt cx="6645440" cy="110617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646710" cy="1106170"/>
            </a:xfrm>
            <a:custGeom>
              <a:avLst/>
              <a:gdLst/>
              <a:ahLst/>
              <a:cxnLst/>
              <a:rect l="l" t="t" r="r" b="b"/>
              <a:pathLst>
                <a:path w="6646710" h="1106170">
                  <a:moveTo>
                    <a:pt x="6092990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6092990" y="0"/>
                  </a:lnTo>
                  <a:cubicBezTo>
                    <a:pt x="6399060" y="0"/>
                    <a:pt x="6646710" y="247650"/>
                    <a:pt x="6646710" y="553720"/>
                  </a:cubicBezTo>
                  <a:cubicBezTo>
                    <a:pt x="6645439" y="858520"/>
                    <a:pt x="6397790" y="1106170"/>
                    <a:pt x="6092990" y="11061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107719" y="3090705"/>
            <a:ext cx="3897169" cy="648705"/>
            <a:chOff x="0" y="0"/>
            <a:chExt cx="6645440" cy="110617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646710" cy="1106170"/>
            </a:xfrm>
            <a:custGeom>
              <a:avLst/>
              <a:gdLst/>
              <a:ahLst/>
              <a:cxnLst/>
              <a:rect l="l" t="t" r="r" b="b"/>
              <a:pathLst>
                <a:path w="6646710" h="1106170">
                  <a:moveTo>
                    <a:pt x="6092990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6092990" y="0"/>
                  </a:lnTo>
                  <a:cubicBezTo>
                    <a:pt x="6399060" y="0"/>
                    <a:pt x="6646710" y="247650"/>
                    <a:pt x="6646710" y="553720"/>
                  </a:cubicBezTo>
                  <a:cubicBezTo>
                    <a:pt x="6645439" y="858520"/>
                    <a:pt x="6397790" y="1106170"/>
                    <a:pt x="6092990" y="11061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211619" y="3090705"/>
            <a:ext cx="3897169" cy="648705"/>
            <a:chOff x="0" y="0"/>
            <a:chExt cx="6645440" cy="110617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646710" cy="1106170"/>
            </a:xfrm>
            <a:custGeom>
              <a:avLst/>
              <a:gdLst/>
              <a:ahLst/>
              <a:cxnLst/>
              <a:rect l="l" t="t" r="r" b="b"/>
              <a:pathLst>
                <a:path w="6646710" h="1106170">
                  <a:moveTo>
                    <a:pt x="6092990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6092990" y="0"/>
                  </a:lnTo>
                  <a:cubicBezTo>
                    <a:pt x="6399060" y="0"/>
                    <a:pt x="6646710" y="247650"/>
                    <a:pt x="6646710" y="553720"/>
                  </a:cubicBezTo>
                  <a:cubicBezTo>
                    <a:pt x="6645439" y="858520"/>
                    <a:pt x="6397790" y="1106170"/>
                    <a:pt x="6092990" y="11061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3342893" y="3090705"/>
            <a:ext cx="3897169" cy="648705"/>
            <a:chOff x="0" y="0"/>
            <a:chExt cx="6645440" cy="110617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646710" cy="1106170"/>
            </a:xfrm>
            <a:custGeom>
              <a:avLst/>
              <a:gdLst/>
              <a:ahLst/>
              <a:cxnLst/>
              <a:rect l="l" t="t" r="r" b="b"/>
              <a:pathLst>
                <a:path w="6646710" h="1106170">
                  <a:moveTo>
                    <a:pt x="6092990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6092990" y="0"/>
                  </a:lnTo>
                  <a:cubicBezTo>
                    <a:pt x="6399060" y="0"/>
                    <a:pt x="6646710" y="247650"/>
                    <a:pt x="6646710" y="553720"/>
                  </a:cubicBezTo>
                  <a:cubicBezTo>
                    <a:pt x="6645439" y="858520"/>
                    <a:pt x="6397790" y="1106170"/>
                    <a:pt x="6092990" y="11061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629477" y="4208125"/>
            <a:ext cx="4752391" cy="674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5"/>
              </a:lnSpc>
            </a:pPr>
            <a:r>
              <a:rPr lang="ru-RU" sz="3600" dirty="0">
                <a:solidFill>
                  <a:srgbClr val="FFFFFF"/>
                </a:solidFill>
                <a:latin typeface="Georgia" panose="02040502050405020303" pitchFamily="18" charset="0"/>
              </a:rPr>
              <a:t>Подзаголовок</a:t>
            </a:r>
            <a:endParaRPr lang="en-US" sz="3600" dirty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4680108" y="4208125"/>
            <a:ext cx="4752391" cy="674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5"/>
              </a:lnSpc>
            </a:pPr>
            <a:r>
              <a:rPr lang="ru-RU" sz="3600" dirty="0">
                <a:solidFill>
                  <a:srgbClr val="FFFFFF"/>
                </a:solidFill>
                <a:latin typeface="Georgia" panose="02040502050405020303" pitchFamily="18" charset="0"/>
              </a:rPr>
              <a:t>Подзаголовок</a:t>
            </a:r>
            <a:endParaRPr lang="en-US" sz="3600" dirty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8784008" y="4208125"/>
            <a:ext cx="4752391" cy="674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Подзаголовок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2906132" y="4208125"/>
            <a:ext cx="4752391" cy="674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Подзаголовок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11008"/>
          <a:stretch>
            <a:fillRect/>
          </a:stretch>
        </p:blipFill>
        <p:spPr>
          <a:xfrm>
            <a:off x="-2615374" y="-1472072"/>
            <a:ext cx="10126556" cy="50015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10308"/>
          <a:stretch>
            <a:fillRect/>
          </a:stretch>
        </p:blipFill>
        <p:spPr>
          <a:xfrm>
            <a:off x="11884646" y="7399363"/>
            <a:ext cx="9453189" cy="470565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506184" y="3998531"/>
            <a:ext cx="3897169" cy="5105476"/>
            <a:chOff x="0" y="0"/>
            <a:chExt cx="1913890" cy="250728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2507286"/>
            </a:xfrm>
            <a:custGeom>
              <a:avLst/>
              <a:gdLst/>
              <a:ahLst/>
              <a:cxnLst/>
              <a:rect l="l" t="t" r="r" b="b"/>
              <a:pathLst>
                <a:path w="1913890" h="2507286">
                  <a:moveTo>
                    <a:pt x="1789430" y="2507286"/>
                  </a:moveTo>
                  <a:lnTo>
                    <a:pt x="124460" y="2507286"/>
                  </a:lnTo>
                  <a:cubicBezTo>
                    <a:pt x="55880" y="2507286"/>
                    <a:pt x="0" y="2451406"/>
                    <a:pt x="0" y="238282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2382826"/>
                  </a:lnTo>
                  <a:cubicBezTo>
                    <a:pt x="1913890" y="2451406"/>
                    <a:pt x="1858010" y="2507286"/>
                    <a:pt x="1789430" y="2507286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195415" y="3998531"/>
            <a:ext cx="3897169" cy="5105476"/>
            <a:chOff x="0" y="0"/>
            <a:chExt cx="1913890" cy="250728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2507286"/>
            </a:xfrm>
            <a:custGeom>
              <a:avLst/>
              <a:gdLst/>
              <a:ahLst/>
              <a:cxnLst/>
              <a:rect l="l" t="t" r="r" b="b"/>
              <a:pathLst>
                <a:path w="1913890" h="2507286">
                  <a:moveTo>
                    <a:pt x="1789430" y="2507286"/>
                  </a:moveTo>
                  <a:lnTo>
                    <a:pt x="124460" y="2507286"/>
                  </a:lnTo>
                  <a:cubicBezTo>
                    <a:pt x="55880" y="2507286"/>
                    <a:pt x="0" y="2451406"/>
                    <a:pt x="0" y="238282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2382826"/>
                  </a:lnTo>
                  <a:cubicBezTo>
                    <a:pt x="1913890" y="2451406"/>
                    <a:pt x="1858010" y="2507286"/>
                    <a:pt x="1789430" y="2507286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884646" y="3998531"/>
            <a:ext cx="3897169" cy="5105476"/>
            <a:chOff x="0" y="0"/>
            <a:chExt cx="1913890" cy="250728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2507286"/>
            </a:xfrm>
            <a:custGeom>
              <a:avLst/>
              <a:gdLst/>
              <a:ahLst/>
              <a:cxnLst/>
              <a:rect l="l" t="t" r="r" b="b"/>
              <a:pathLst>
                <a:path w="1913890" h="2507286">
                  <a:moveTo>
                    <a:pt x="1789430" y="2507286"/>
                  </a:moveTo>
                  <a:lnTo>
                    <a:pt x="124460" y="2507286"/>
                  </a:lnTo>
                  <a:cubicBezTo>
                    <a:pt x="55880" y="2507286"/>
                    <a:pt x="0" y="2451406"/>
                    <a:pt x="0" y="238282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2382826"/>
                  </a:lnTo>
                  <a:cubicBezTo>
                    <a:pt x="1913890" y="2451406"/>
                    <a:pt x="1858010" y="2507286"/>
                    <a:pt x="1789430" y="2507286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380398" y="4560396"/>
            <a:ext cx="2148742" cy="2148742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506184" y="3674179"/>
            <a:ext cx="3897169" cy="648705"/>
            <a:chOff x="0" y="0"/>
            <a:chExt cx="6645440" cy="110617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646710" cy="1106170"/>
            </a:xfrm>
            <a:custGeom>
              <a:avLst/>
              <a:gdLst/>
              <a:ahLst/>
              <a:cxnLst/>
              <a:rect l="l" t="t" r="r" b="b"/>
              <a:pathLst>
                <a:path w="6646710" h="1106170">
                  <a:moveTo>
                    <a:pt x="6092990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6092990" y="0"/>
                  </a:lnTo>
                  <a:cubicBezTo>
                    <a:pt x="6399060" y="0"/>
                    <a:pt x="6646710" y="247650"/>
                    <a:pt x="6646710" y="553720"/>
                  </a:cubicBezTo>
                  <a:cubicBezTo>
                    <a:pt x="6645439" y="858520"/>
                    <a:pt x="6397790" y="1106170"/>
                    <a:pt x="6092990" y="11061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195415" y="3674179"/>
            <a:ext cx="3897169" cy="648705"/>
            <a:chOff x="0" y="0"/>
            <a:chExt cx="6645440" cy="110617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646710" cy="1106170"/>
            </a:xfrm>
            <a:custGeom>
              <a:avLst/>
              <a:gdLst/>
              <a:ahLst/>
              <a:cxnLst/>
              <a:rect l="l" t="t" r="r" b="b"/>
              <a:pathLst>
                <a:path w="6646710" h="1106170">
                  <a:moveTo>
                    <a:pt x="6092990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6092990" y="0"/>
                  </a:lnTo>
                  <a:cubicBezTo>
                    <a:pt x="6399060" y="0"/>
                    <a:pt x="6646710" y="247650"/>
                    <a:pt x="6646710" y="553720"/>
                  </a:cubicBezTo>
                  <a:cubicBezTo>
                    <a:pt x="6645439" y="858520"/>
                    <a:pt x="6397790" y="1106170"/>
                    <a:pt x="6092990" y="11061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884646" y="3674179"/>
            <a:ext cx="3897169" cy="648705"/>
            <a:chOff x="0" y="0"/>
            <a:chExt cx="6645440" cy="110617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646710" cy="1106170"/>
            </a:xfrm>
            <a:custGeom>
              <a:avLst/>
              <a:gdLst/>
              <a:ahLst/>
              <a:cxnLst/>
              <a:rect l="l" t="t" r="r" b="b"/>
              <a:pathLst>
                <a:path w="6646710" h="1106170">
                  <a:moveTo>
                    <a:pt x="6092990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6092990" y="0"/>
                  </a:lnTo>
                  <a:cubicBezTo>
                    <a:pt x="6399060" y="0"/>
                    <a:pt x="6646710" y="247650"/>
                    <a:pt x="6646710" y="553720"/>
                  </a:cubicBezTo>
                  <a:cubicBezTo>
                    <a:pt x="6645439" y="858520"/>
                    <a:pt x="6397790" y="1106170"/>
                    <a:pt x="6092990" y="11061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616570" y="4844322"/>
            <a:ext cx="3054860" cy="158089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2676395" y="4560396"/>
            <a:ext cx="2523222" cy="207363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473577" y="1276725"/>
            <a:ext cx="10411069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83"/>
              </a:lnSpc>
            </a:pPr>
            <a:r>
              <a:rPr lang="ru-RU" sz="6900" spc="690" dirty="0">
                <a:solidFill>
                  <a:srgbClr val="FFFFFF"/>
                </a:solidFill>
                <a:latin typeface="Georgia" panose="02040502050405020303" pitchFamily="18" charset="0"/>
              </a:rPr>
              <a:t>Заголовок слайда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078574" y="7005082"/>
            <a:ext cx="4752391" cy="712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5"/>
              </a:lnSpc>
            </a:pPr>
            <a:r>
              <a:rPr lang="en-US" sz="4204" dirty="0">
                <a:solidFill>
                  <a:srgbClr val="FFFFFF"/>
                </a:solidFill>
                <a:latin typeface="Georgia" panose="02040502050405020303" pitchFamily="18" charset="0"/>
              </a:rPr>
              <a:t>25,000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767804" y="7005082"/>
            <a:ext cx="4752391" cy="712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5"/>
              </a:lnSpc>
            </a:pPr>
            <a:r>
              <a:rPr lang="en-US" sz="4204" dirty="0">
                <a:solidFill>
                  <a:srgbClr val="FFFFFF"/>
                </a:solidFill>
                <a:latin typeface="Georgia" panose="02040502050405020303" pitchFamily="18" charset="0"/>
              </a:rPr>
              <a:t>20,000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457035" y="7005082"/>
            <a:ext cx="4752391" cy="712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5"/>
              </a:lnSpc>
            </a:pPr>
            <a:r>
              <a:rPr lang="en-US" sz="4204" dirty="0">
                <a:solidFill>
                  <a:srgbClr val="FFFFFF"/>
                </a:solidFill>
                <a:latin typeface="Georgia" panose="02040502050405020303" pitchFamily="18" charset="0"/>
              </a:rPr>
              <a:t>15,000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906453" y="7890768"/>
            <a:ext cx="3096633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0"/>
              </a:lnSpc>
            </a:pPr>
            <a:r>
              <a:rPr lang="ru-RU" sz="1936" dirty="0">
                <a:solidFill>
                  <a:srgbClr val="FFFFFF"/>
                </a:solidFill>
                <a:latin typeface="Georgia" panose="02040502050405020303" pitchFamily="18" charset="0"/>
              </a:rPr>
              <a:t>Место для текста. Место для текста. </a:t>
            </a:r>
            <a:endParaRPr lang="en-US" sz="1936" dirty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7595684" y="7862193"/>
            <a:ext cx="3096633" cy="548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0"/>
              </a:lnSpc>
            </a:pPr>
            <a:r>
              <a:rPr lang="ru-RU" sz="1936" dirty="0">
                <a:solidFill>
                  <a:srgbClr val="FFFFFF"/>
                </a:solidFill>
                <a:latin typeface="Georgia" panose="02040502050405020303" pitchFamily="18" charset="0"/>
              </a:rPr>
              <a:t>Место для текста. Место для текста. </a:t>
            </a:r>
            <a:endParaRPr lang="en-US" sz="1936" dirty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2284914" y="7862193"/>
            <a:ext cx="3096633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0"/>
              </a:lnSpc>
            </a:pPr>
            <a:r>
              <a:rPr lang="ru-RU" sz="1936" dirty="0">
                <a:solidFill>
                  <a:srgbClr val="FFFFFF"/>
                </a:solidFill>
                <a:latin typeface="Georgia" panose="02040502050405020303" pitchFamily="18" charset="0"/>
              </a:rPr>
              <a:t>Место для текста. Место для текста. </a:t>
            </a:r>
            <a:endParaRPr lang="en-US" sz="1936" dirty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4375" y="-3019900"/>
            <a:ext cx="12953723" cy="1251632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82260" y="1792689"/>
            <a:ext cx="16748345" cy="1556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878"/>
              </a:lnSpc>
            </a:pPr>
            <a:r>
              <a:rPr lang="ru-RU" sz="11101" spc="1110" dirty="0">
                <a:solidFill>
                  <a:srgbClr val="FFFFFF"/>
                </a:solidFill>
                <a:latin typeface="Georgia" panose="02040502050405020303" pitchFamily="18" charset="0"/>
              </a:rPr>
              <a:t>Заголовок слайда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63210" y="3695700"/>
            <a:ext cx="9310181" cy="772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31"/>
              </a:lnSpc>
            </a:pPr>
            <a:r>
              <a:rPr lang="ru-RU" sz="5392" dirty="0">
                <a:solidFill>
                  <a:srgbClr val="FFFFFF"/>
                </a:solidFill>
                <a:latin typeface="Georgia" panose="02040502050405020303" pitchFamily="18" charset="0"/>
              </a:rPr>
              <a:t>Контактная информация</a:t>
            </a:r>
            <a:endParaRPr lang="en-US" sz="5392" dirty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285310" y="7414656"/>
            <a:ext cx="3374780" cy="497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06"/>
              </a:lnSpc>
            </a:pPr>
            <a:r>
              <a:rPr lang="en-US" sz="2932" dirty="0">
                <a:solidFill>
                  <a:srgbClr val="FFFFFF"/>
                </a:solidFill>
                <a:latin typeface="Georgia" panose="02040502050405020303" pitchFamily="18" charset="0"/>
              </a:rPr>
              <a:t>+</a:t>
            </a:r>
            <a:r>
              <a:rPr lang="ru-RU" sz="2932" dirty="0">
                <a:solidFill>
                  <a:srgbClr val="FFFFFF"/>
                </a:solidFill>
                <a:latin typeface="Georgia" panose="02040502050405020303" pitchFamily="18" charset="0"/>
              </a:rPr>
              <a:t>7 000 00 00</a:t>
            </a:r>
            <a:endParaRPr lang="en-US" sz="2932" dirty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639477" y="8059278"/>
            <a:ext cx="6020613" cy="497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06"/>
              </a:lnSpc>
            </a:pPr>
            <a:r>
              <a:rPr lang="en-US" sz="2932" dirty="0">
                <a:solidFill>
                  <a:srgbClr val="FFFFFF"/>
                </a:solidFill>
                <a:latin typeface="Georgia" panose="02040502050405020303" pitchFamily="18" charset="0"/>
              </a:rPr>
              <a:t>info@sitename.ru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639477" y="8723141"/>
            <a:ext cx="6020613" cy="497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06"/>
              </a:lnSpc>
            </a:pPr>
            <a:r>
              <a:rPr lang="en-US" sz="2932" dirty="0">
                <a:solidFill>
                  <a:srgbClr val="FFFFFF"/>
                </a:solidFill>
                <a:latin typeface="Georgia" panose="02040502050405020303" pitchFamily="18" charset="0"/>
              </a:rPr>
              <a:t>sitename.ru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842560" y="7442876"/>
            <a:ext cx="509821" cy="4977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842560" y="8087498"/>
            <a:ext cx="509821" cy="49771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842560" y="8751361"/>
            <a:ext cx="509821" cy="49771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782756" y="695442"/>
            <a:ext cx="16366820" cy="144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b" anchorCtr="0">
            <a:noAutofit/>
          </a:bodyPr>
          <a:lstStyle/>
          <a:p>
            <a:pPr>
              <a:lnSpc>
                <a:spcPct val="100000"/>
              </a:lnSpc>
              <a:buClr>
                <a:schemeClr val="lt1"/>
              </a:buClr>
              <a:buSzPts val="2800"/>
            </a:pPr>
            <a:r>
              <a:rPr lang="ru-RU" sz="42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42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42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42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621733" y="7649285"/>
            <a:ext cx="17157182" cy="95406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621733" y="8002744"/>
            <a:ext cx="14108681" cy="600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ru-RU" sz="3000" b="1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sz="3000" b="1" kern="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302492" y="8347931"/>
            <a:ext cx="1994414" cy="2140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54784" y="8969558"/>
            <a:ext cx="2011382" cy="1131402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2042133" y="9143957"/>
            <a:ext cx="5019834" cy="50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en-US" sz="2400" b="1" u="sng" kern="0" dirty="0">
                <a:solidFill>
                  <a:srgbClr val="F2632E"/>
                </a:solidFill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sz="2400" b="1" kern="0" dirty="0">
              <a:solidFill>
                <a:srgbClr val="F2632E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8770255" y="9164417"/>
            <a:ext cx="4518704" cy="50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en-US" sz="2400" b="1" u="sng" kern="0" dirty="0">
                <a:solidFill>
                  <a:srgbClr val="F2632E"/>
                </a:solidFill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sz="2400" b="1" kern="0" dirty="0">
              <a:solidFill>
                <a:srgbClr val="F2632E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782756" y="2492081"/>
            <a:ext cx="6946092" cy="2908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428625" indent="-428625" defTabSz="1371600">
              <a:lnSpc>
                <a:spcPct val="150000"/>
              </a:lnSpc>
              <a:buClr>
                <a:srgbClr val="FFFFFF"/>
              </a:buClr>
              <a:buSzPts val="2000"/>
              <a:buFont typeface="Noto Sans Symbols"/>
              <a:buChar char="▪"/>
              <a:defRPr/>
            </a:pPr>
            <a:r>
              <a:rPr lang="ru-RU" sz="3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sz="2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28625" indent="-428625" defTabSz="1371600">
              <a:lnSpc>
                <a:spcPct val="150000"/>
              </a:lnSpc>
              <a:buClr>
                <a:srgbClr val="FFFFFF"/>
              </a:buClr>
              <a:buSzPts val="2000"/>
              <a:buFont typeface="Noto Sans Symbols"/>
              <a:buChar char="▪"/>
              <a:defRPr/>
            </a:pPr>
            <a:r>
              <a:rPr lang="ru-RU" sz="3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sz="2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28625" indent="-428625" defTabSz="1371600">
              <a:lnSpc>
                <a:spcPct val="150000"/>
              </a:lnSpc>
              <a:buClr>
                <a:srgbClr val="FFFFFF"/>
              </a:buClr>
              <a:buSzPts val="2000"/>
              <a:buFont typeface="Noto Sans Symbols"/>
              <a:buChar char="▪"/>
              <a:defRPr/>
            </a:pPr>
            <a:r>
              <a:rPr lang="ru-RU" sz="3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sz="2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371600">
              <a:lnSpc>
                <a:spcPct val="150000"/>
              </a:lnSpc>
              <a:buClr>
                <a:srgbClr val="000000"/>
              </a:buClr>
              <a:defRPr/>
            </a:pPr>
            <a:endParaRPr sz="3000" kern="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7450589" y="2504255"/>
            <a:ext cx="7158036" cy="2908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428625" indent="-428625" defTabSz="1371600">
              <a:lnSpc>
                <a:spcPct val="150000"/>
              </a:lnSpc>
              <a:buClr>
                <a:srgbClr val="FFFFFF"/>
              </a:buClr>
              <a:buSzPts val="2000"/>
              <a:buFont typeface="Arial"/>
              <a:buChar char="•"/>
              <a:defRPr/>
            </a:pPr>
            <a:r>
              <a:rPr lang="ru-RU" sz="3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sz="2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28625" indent="-428625" defTabSz="1371600">
              <a:lnSpc>
                <a:spcPct val="150000"/>
              </a:lnSpc>
              <a:buClr>
                <a:srgbClr val="FFFFFF"/>
              </a:buClr>
              <a:buSzPts val="2000"/>
              <a:buFont typeface="Arial"/>
              <a:buChar char="•"/>
              <a:defRPr/>
            </a:pPr>
            <a:r>
              <a:rPr lang="ru-RU" sz="3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sz="2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28625" indent="-428625" defTabSz="1371600">
              <a:lnSpc>
                <a:spcPct val="150000"/>
              </a:lnSpc>
              <a:buClr>
                <a:srgbClr val="FFFFFF"/>
              </a:buClr>
              <a:buSzPts val="2000"/>
              <a:buFont typeface="Arial"/>
              <a:buChar char="•"/>
              <a:defRPr/>
            </a:pPr>
            <a:r>
              <a:rPr lang="ru-RU" sz="3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sz="2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371600">
              <a:lnSpc>
                <a:spcPct val="150000"/>
              </a:lnSpc>
              <a:buClr>
                <a:srgbClr val="000000"/>
              </a:buClr>
              <a:defRPr/>
            </a:pPr>
            <a:endParaRPr sz="3000" kern="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806676" y="5063105"/>
            <a:ext cx="6255291" cy="1145207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ru-RU" sz="4200" u="sng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sz="4200" kern="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08625" y="4534171"/>
            <a:ext cx="3071813" cy="29860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782756" y="6651798"/>
            <a:ext cx="914626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ru-RU" sz="2700" b="1" dirty="0">
                <a:solidFill>
                  <a:srgbClr val="F2632E"/>
                </a:solidFill>
                <a:latin typeface="Arial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210</Words>
  <Application>Microsoft Office PowerPoint</Application>
  <PresentationFormat>Произвольный</PresentationFormat>
  <Paragraphs>40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Georgia</vt:lpstr>
      <vt:lpstr>Noto Sans Symbols</vt:lpstr>
      <vt:lpstr>Arial</vt:lpstr>
      <vt:lpstr>Calibri</vt:lpstr>
      <vt:lpstr>Aptos</vt:lpstr>
      <vt:lpstr>Georgia Pro Black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black2</dc:title>
  <cp:lastModifiedBy>Марусина Дарья</cp:lastModifiedBy>
  <cp:revision>9</cp:revision>
  <dcterms:created xsi:type="dcterms:W3CDTF">2006-08-16T00:00:00Z</dcterms:created>
  <dcterms:modified xsi:type="dcterms:W3CDTF">2024-07-21T08:22:31Z</dcterms:modified>
  <dc:identifier>DAFSr3BZ8UY</dc:identifier>
</cp:coreProperties>
</file>