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0" r:id="rId4"/>
    <p:sldId id="261" r:id="rId5"/>
    <p:sldId id="263" r:id="rId6"/>
    <p:sldId id="277" r:id="rId7"/>
    <p:sldId id="280" r:id="rId8"/>
    <p:sldId id="2047" r:id="rId9"/>
  </p:sldIdLst>
  <p:sldSz cx="18288000" cy="10287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Georgia Pro Black" panose="02040A02050405020203" pitchFamily="18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ECB2F-14DD-4A51-9856-52D59C691A63}" type="datetimeFigureOut">
              <a:rPr lang="ru-RU" smtClean="0"/>
              <a:t>21.07.2024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B0274-2255-44E8-A800-715A5473C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7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4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5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9006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9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3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8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822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6344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7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9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4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0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60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5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85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8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828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50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01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98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214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08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3639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107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1" y="3649265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5501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7751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645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516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7777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6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5" y="3876031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2163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29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505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430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763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4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6140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7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0215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5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771156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3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3996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2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4346361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7" y="1971098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2563371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6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943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4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68847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6163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207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8044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0" y="942976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6861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7573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10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2424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1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1518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1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5290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19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5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09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28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4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809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5617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0156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7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346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7112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5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6067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4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8933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7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220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62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81" t="10143" r="2881" b="101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35969" y="1057016"/>
            <a:ext cx="16223331" cy="8172968"/>
            <a:chOff x="0" y="0"/>
            <a:chExt cx="9609240" cy="48409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09240" cy="4840930"/>
            </a:xfrm>
            <a:custGeom>
              <a:avLst/>
              <a:gdLst/>
              <a:ahLst/>
              <a:cxnLst/>
              <a:rect l="l" t="t" r="r" b="b"/>
              <a:pathLst>
                <a:path w="9609240" h="4840930">
                  <a:moveTo>
                    <a:pt x="0" y="0"/>
                  </a:moveTo>
                  <a:lnTo>
                    <a:pt x="0" y="4840930"/>
                  </a:lnTo>
                  <a:lnTo>
                    <a:pt x="9609240" y="4840930"/>
                  </a:lnTo>
                  <a:lnTo>
                    <a:pt x="9609240" y="0"/>
                  </a:lnTo>
                  <a:lnTo>
                    <a:pt x="0" y="0"/>
                  </a:lnTo>
                  <a:close/>
                  <a:moveTo>
                    <a:pt x="9548279" y="4779970"/>
                  </a:moveTo>
                  <a:lnTo>
                    <a:pt x="59690" y="4779970"/>
                  </a:lnTo>
                  <a:lnTo>
                    <a:pt x="59690" y="59690"/>
                  </a:lnTo>
                  <a:lnTo>
                    <a:pt x="9548279" y="59690"/>
                  </a:lnTo>
                  <a:lnTo>
                    <a:pt x="9548279" y="4779970"/>
                  </a:lnTo>
                  <a:close/>
                </a:path>
              </a:pathLst>
            </a:custGeom>
            <a:solidFill>
              <a:srgbClr val="F3F5F9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63140" y="2483503"/>
            <a:ext cx="20021550" cy="5319995"/>
            <a:chOff x="0" y="0"/>
            <a:chExt cx="26695400" cy="7093326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6695400" cy="7093326"/>
            </a:xfrm>
            <a:prstGeom prst="rect">
              <a:avLst/>
            </a:prstGeom>
            <a:solidFill>
              <a:srgbClr val="FFDB15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94053" y="779519"/>
              <a:ext cx="18606489" cy="410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10000" b="1" dirty="0">
                  <a:solidFill>
                    <a:srgbClr val="020301"/>
                  </a:solidFill>
                  <a:latin typeface="Georgia" panose="02040502050405020303" pitchFamily="18" charset="0"/>
                </a:rPr>
                <a:t>НАЗВАНИЕ ПРЕЗЕНТАЦИИ</a:t>
              </a:r>
              <a:endParaRPr lang="en-US" sz="10000" b="1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76213" y="-371475"/>
            <a:ext cx="10248900" cy="11029950"/>
          </a:xfrm>
          <a:prstGeom prst="rect">
            <a:avLst/>
          </a:prstGeom>
          <a:solidFill>
            <a:srgbClr val="F3F5F9"/>
          </a:solidFill>
        </p:spPr>
        <p:txBody>
          <a:bodyPr/>
          <a:lstStyle/>
          <a:p>
            <a:endParaRPr lang="ru-RU"/>
          </a:p>
        </p:txBody>
      </p:sp>
      <p:sp>
        <p:nvSpPr>
          <p:cNvPr id="4" name="AutoShape 4"/>
          <p:cNvSpPr/>
          <p:nvPr/>
        </p:nvSpPr>
        <p:spPr>
          <a:xfrm>
            <a:off x="774280" y="868683"/>
            <a:ext cx="8000850" cy="8825680"/>
          </a:xfrm>
          <a:prstGeom prst="rect">
            <a:avLst/>
          </a:prstGeom>
          <a:solidFill>
            <a:srgbClr val="020301"/>
          </a:solidFill>
        </p:spPr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16525" b="16525"/>
          <a:stretch>
            <a:fillRect/>
          </a:stretch>
        </p:blipFill>
        <p:spPr>
          <a:xfrm>
            <a:off x="1051503" y="592636"/>
            <a:ext cx="7970620" cy="882015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793694" y="1028700"/>
            <a:ext cx="6813869" cy="7156843"/>
            <a:chOff x="0" y="0"/>
            <a:chExt cx="9085159" cy="9542460"/>
          </a:xfrm>
        </p:grpSpPr>
        <p:sp>
          <p:nvSpPr>
            <p:cNvPr id="7" name="TextBox 7"/>
            <p:cNvSpPr txBox="1"/>
            <p:nvPr/>
          </p:nvSpPr>
          <p:spPr>
            <a:xfrm>
              <a:off x="19505" y="455599"/>
              <a:ext cx="9065654" cy="130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90"/>
                </a:lnSpc>
              </a:pPr>
              <a:r>
                <a:rPr lang="ru-RU" sz="63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Заголовок слайда</a:t>
              </a:r>
              <a:endParaRPr lang="en-US" sz="63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9505" y="3489653"/>
              <a:ext cx="8601303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5"/>
                </a:lnSpc>
              </a:pPr>
              <a:r>
                <a:rPr lang="ru-RU" sz="35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Подзаголовок</a:t>
              </a:r>
              <a:endParaRPr lang="en-US" sz="35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438771"/>
              <a:ext cx="8615518" cy="4103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5"/>
                </a:lnSpc>
              </a:pPr>
              <a:r>
                <a:rPr lang="ru-RU" sz="2175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45"/>
                </a:lnSpc>
              </a:pPr>
              <a:r>
                <a:rPr lang="ru-RU" sz="22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45"/>
                </a:lnSpc>
              </a:pPr>
              <a:r>
                <a:rPr lang="ru-RU" sz="22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45"/>
                </a:lnSpc>
              </a:pPr>
              <a:r>
                <a:rPr lang="ru-RU" sz="22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  <a:endParaRPr lang="en-US" sz="22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952500" y="-952500"/>
              <a:ext cx="127000" cy="2032000"/>
            </a:xfrm>
            <a:prstGeom prst="rect">
              <a:avLst/>
            </a:prstGeom>
            <a:solidFill>
              <a:srgbClr val="F3F5F9"/>
            </a:solidFill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320" r="27320"/>
          <a:stretch>
            <a:fillRect/>
          </a:stretch>
        </p:blipFill>
        <p:spPr>
          <a:xfrm>
            <a:off x="11182350" y="-440743"/>
            <a:ext cx="7589475" cy="111684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134961"/>
            <a:ext cx="9039319" cy="5140781"/>
            <a:chOff x="0" y="38100"/>
            <a:chExt cx="12052425" cy="6854374"/>
          </a:xfrm>
        </p:grpSpPr>
        <p:sp>
          <p:nvSpPr>
            <p:cNvPr id="4" name="TextBox 4"/>
            <p:cNvSpPr txBox="1"/>
            <p:nvPr/>
          </p:nvSpPr>
          <p:spPr>
            <a:xfrm>
              <a:off x="0" y="775123"/>
              <a:ext cx="12037096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5"/>
                </a:lnSpc>
              </a:pPr>
              <a:r>
                <a:rPr lang="ru-RU" sz="2175" dirty="0">
                  <a:solidFill>
                    <a:srgbClr val="F3F5F9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45"/>
                </a:lnSpc>
              </a:pPr>
              <a:r>
                <a:rPr lang="ru-RU" sz="2200" dirty="0">
                  <a:solidFill>
                    <a:srgbClr val="F3F5F9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  <a:endParaRPr lang="en-US" sz="2200" dirty="0">
                <a:solidFill>
                  <a:srgbClr val="F3F5F9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432" y="38100"/>
              <a:ext cx="12042993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5"/>
                </a:lnSpc>
              </a:pPr>
              <a:r>
                <a:rPr lang="ru-RU" sz="2900" dirty="0">
                  <a:solidFill>
                    <a:srgbClr val="FFDB15"/>
                  </a:solidFill>
                  <a:latin typeface="Georgia" panose="02040502050405020303" pitchFamily="18" charset="0"/>
                </a:rPr>
                <a:t>Подзаголовок</a:t>
              </a:r>
              <a:endParaRPr lang="en-US" sz="2900" dirty="0">
                <a:solidFill>
                  <a:srgbClr val="FFDB15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432" y="3326765"/>
              <a:ext cx="12014264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5"/>
                </a:lnSpc>
              </a:pPr>
              <a:r>
                <a:rPr lang="ru-RU" sz="2175" dirty="0">
                  <a:solidFill>
                    <a:srgbClr val="F3F5F9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45"/>
                </a:lnSpc>
              </a:pPr>
              <a:r>
                <a:rPr lang="ru-RU" sz="2200" dirty="0">
                  <a:solidFill>
                    <a:srgbClr val="F3F5F9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  <a:endParaRPr lang="en-US" sz="2200" dirty="0">
                <a:solidFill>
                  <a:srgbClr val="F3F5F9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432" y="5866553"/>
              <a:ext cx="12014264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5"/>
                </a:lnSpc>
              </a:pPr>
              <a:r>
                <a:rPr lang="ru-RU" sz="2175" dirty="0">
                  <a:solidFill>
                    <a:srgbClr val="F3F5F9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45"/>
                </a:lnSpc>
              </a:pPr>
              <a:r>
                <a:rPr lang="ru-RU" sz="2200" dirty="0">
                  <a:solidFill>
                    <a:srgbClr val="F3F5F9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  <a:endParaRPr lang="en-US" sz="2200" dirty="0">
                <a:solidFill>
                  <a:srgbClr val="F3F5F9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863" y="2589743"/>
              <a:ext cx="11997329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5"/>
                </a:lnSpc>
              </a:pPr>
              <a:r>
                <a:rPr lang="ru-RU" sz="2900" dirty="0">
                  <a:solidFill>
                    <a:srgbClr val="FFDB15"/>
                  </a:solidFill>
                  <a:latin typeface="Georgia" panose="02040502050405020303" pitchFamily="18" charset="0"/>
                </a:rPr>
                <a:t>Подзаголовок</a:t>
              </a:r>
              <a:endParaRPr lang="en-US" sz="2900" dirty="0">
                <a:solidFill>
                  <a:srgbClr val="FFDB15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863" y="5129530"/>
              <a:ext cx="11997329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5"/>
                </a:lnSpc>
              </a:pPr>
              <a:r>
                <a:rPr lang="ru-RU" sz="2900" dirty="0">
                  <a:solidFill>
                    <a:srgbClr val="FFDB15"/>
                  </a:solidFill>
                  <a:latin typeface="Georgia" panose="02040502050405020303" pitchFamily="18" charset="0"/>
                </a:rPr>
                <a:t>Подзаголовок</a:t>
              </a:r>
              <a:endParaRPr lang="en-US" sz="2900" dirty="0">
                <a:solidFill>
                  <a:srgbClr val="FFDB15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028700"/>
            <a:ext cx="9015287" cy="1304329"/>
            <a:chOff x="0" y="0"/>
            <a:chExt cx="12020382" cy="173910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38151"/>
              <a:ext cx="12020382" cy="1300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90"/>
                </a:lnSpc>
              </a:pPr>
              <a:r>
                <a:rPr lang="ru-RU" sz="6300" dirty="0">
                  <a:solidFill>
                    <a:srgbClr val="F3F5F9"/>
                  </a:solidFill>
                  <a:latin typeface="Georgia" panose="02040502050405020303" pitchFamily="18" charset="0"/>
                </a:rPr>
                <a:t>Заголовок слайда</a:t>
              </a:r>
              <a:endParaRPr lang="en-US" sz="6300" dirty="0">
                <a:solidFill>
                  <a:srgbClr val="F3F5F9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952500" y="-952500"/>
              <a:ext cx="127000" cy="2032000"/>
            </a:xfrm>
            <a:prstGeom prst="rect">
              <a:avLst/>
            </a:prstGeom>
            <a:solidFill>
              <a:srgbClr val="FFDB15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081822" y="-381197"/>
            <a:ext cx="119756" cy="11049394"/>
          </a:xfrm>
          <a:prstGeom prst="rect">
            <a:avLst/>
          </a:prstGeom>
          <a:solidFill>
            <a:srgbClr val="FFDB15"/>
          </a:solid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295900"/>
            <a:ext cx="7231849" cy="4017783"/>
            <a:chOff x="0" y="10073"/>
            <a:chExt cx="9642465" cy="5357044"/>
          </a:xfrm>
        </p:grpSpPr>
        <p:sp>
          <p:nvSpPr>
            <p:cNvPr id="3" name="TextBox 3"/>
            <p:cNvSpPr txBox="1"/>
            <p:nvPr/>
          </p:nvSpPr>
          <p:spPr>
            <a:xfrm>
              <a:off x="0" y="739135"/>
              <a:ext cx="9631280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5"/>
                </a:lnSpc>
              </a:pPr>
              <a:r>
                <a:rPr lang="ru-RU" sz="2175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45"/>
                </a:lnSpc>
              </a:pPr>
              <a:r>
                <a:rPr lang="ru-RU" sz="2175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  <a:endParaRPr lang="en-US" sz="2175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46878"/>
              <a:ext cx="9631280" cy="212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ru-RU" sz="22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79"/>
                </a:lnSpc>
              </a:pPr>
              <a:r>
                <a:rPr lang="ru-RU" sz="22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79"/>
                </a:lnSpc>
              </a:pPr>
              <a:r>
                <a:rPr lang="ru-RU" sz="22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</a:t>
              </a:r>
            </a:p>
            <a:p>
              <a:pPr>
                <a:lnSpc>
                  <a:spcPts val="3079"/>
                </a:lnSpc>
              </a:pPr>
              <a:r>
                <a:rPr lang="ru-RU" sz="22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</a:t>
              </a:r>
              <a:endParaRPr lang="en-US" sz="22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068" y="10073"/>
              <a:ext cx="9607397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r>
                <a:rPr lang="ru-RU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ПОДЗАГОЛОВОК</a:t>
              </a:r>
              <a:endParaRPr lang="en-US" sz="29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3883" y="2536321"/>
              <a:ext cx="9607397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r>
                <a:rPr lang="ru-RU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ПОДЗАГОЛОВОК</a:t>
              </a:r>
              <a:endParaRPr lang="en-US" sz="29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7231849" cy="1953253"/>
            <a:chOff x="0" y="0"/>
            <a:chExt cx="9642465" cy="2604337"/>
          </a:xfrm>
        </p:grpSpPr>
        <p:sp>
          <p:nvSpPr>
            <p:cNvPr id="8" name="TextBox 8"/>
            <p:cNvSpPr txBox="1"/>
            <p:nvPr/>
          </p:nvSpPr>
          <p:spPr>
            <a:xfrm>
              <a:off x="0" y="438151"/>
              <a:ext cx="9632782" cy="130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90"/>
                </a:lnSpc>
              </a:pPr>
              <a:r>
                <a:rPr lang="ru-RU" sz="63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Заголовок слайда</a:t>
              </a:r>
              <a:endParaRPr lang="en-US" sz="63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62987"/>
              <a:ext cx="9642465" cy="641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5"/>
                </a:lnSpc>
              </a:pPr>
              <a:r>
                <a:rPr lang="ru-RU" sz="35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Подзаголовок</a:t>
              </a:r>
              <a:endParaRPr lang="en-US" sz="35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 rot="-5400000">
              <a:off x="952500" y="-952500"/>
              <a:ext cx="127000" cy="2032000"/>
            </a:xfrm>
            <a:prstGeom prst="rect">
              <a:avLst/>
            </a:prstGeom>
            <a:solidFill>
              <a:srgbClr val="020301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77387" y="-346022"/>
            <a:ext cx="9372600" cy="11029950"/>
          </a:xfrm>
          <a:prstGeom prst="rect">
            <a:avLst/>
          </a:prstGeom>
          <a:solidFill>
            <a:srgbClr val="020301"/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AutoShape 12"/>
          <p:cNvSpPr/>
          <p:nvPr/>
        </p:nvSpPr>
        <p:spPr>
          <a:xfrm>
            <a:off x="10331491" y="865651"/>
            <a:ext cx="7270171" cy="8825680"/>
          </a:xfrm>
          <a:prstGeom prst="rect">
            <a:avLst/>
          </a:prstGeom>
          <a:solidFill>
            <a:srgbClr val="FFDB15"/>
          </a:solidFill>
        </p:spPr>
        <p:txBody>
          <a:bodyPr/>
          <a:lstStyle/>
          <a:p>
            <a:endParaRPr lang="ru-RU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l="22486" r="22486"/>
          <a:stretch>
            <a:fillRect/>
          </a:stretch>
        </p:blipFill>
        <p:spPr>
          <a:xfrm>
            <a:off x="10056876" y="608476"/>
            <a:ext cx="7284820" cy="8820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42677" cy="1953253"/>
            <a:chOff x="0" y="0"/>
            <a:chExt cx="21656903" cy="2604337"/>
          </a:xfrm>
        </p:grpSpPr>
        <p:sp>
          <p:nvSpPr>
            <p:cNvPr id="3" name="TextBox 3"/>
            <p:cNvSpPr txBox="1"/>
            <p:nvPr/>
          </p:nvSpPr>
          <p:spPr>
            <a:xfrm>
              <a:off x="0" y="438151"/>
              <a:ext cx="21646982" cy="130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90"/>
                </a:lnSpc>
              </a:pPr>
              <a:r>
                <a:rPr lang="ru-RU" sz="63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Заголовок слайда</a:t>
              </a:r>
              <a:endParaRPr lang="en-US" sz="63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62987"/>
              <a:ext cx="21656903" cy="641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75"/>
                </a:lnSpc>
              </a:pPr>
              <a:r>
                <a:rPr lang="ru-RU" sz="35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Подзаголовок</a:t>
              </a:r>
              <a:endParaRPr lang="en-US" sz="35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952500" y="-952500"/>
              <a:ext cx="127000" cy="2032000"/>
            </a:xfrm>
            <a:prstGeom prst="rect">
              <a:avLst/>
            </a:prstGeom>
            <a:solidFill>
              <a:srgbClr val="F3F5F9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167855"/>
            <a:ext cx="16230600" cy="523875"/>
            <a:chOff x="0" y="0"/>
            <a:chExt cx="21640800" cy="698500"/>
          </a:xfrm>
        </p:grpSpPr>
        <p:sp>
          <p:nvSpPr>
            <p:cNvPr id="7" name="AutoShape 7"/>
            <p:cNvSpPr/>
            <p:nvPr/>
          </p:nvSpPr>
          <p:spPr>
            <a:xfrm>
              <a:off x="0" y="285750"/>
              <a:ext cx="21640800" cy="127000"/>
            </a:xfrm>
            <a:prstGeom prst="rect">
              <a:avLst/>
            </a:prstGeom>
            <a:solidFill>
              <a:srgbClr val="F3F5F9"/>
            </a:solidFill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962150" y="0"/>
              <a:ext cx="698500" cy="69850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20301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609417" y="0"/>
              <a:ext cx="698500" cy="698500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20301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3256683" y="0"/>
              <a:ext cx="698500" cy="69850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20301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8903950" y="0"/>
              <a:ext cx="698500" cy="698500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20301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987425" y="6891541"/>
            <a:ext cx="3549650" cy="2035712"/>
            <a:chOff x="0" y="38100"/>
            <a:chExt cx="4732867" cy="271428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38100"/>
              <a:ext cx="46990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r>
                <a:rPr lang="ru-RU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Пункт</a:t>
              </a:r>
              <a:r>
                <a:rPr lang="en-US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 1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49613"/>
              <a:ext cx="4732867" cy="200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r>
                <a:rPr lang="ru-RU" sz="20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 Место для текста. Место для текста. </a:t>
              </a:r>
              <a:endParaRPr lang="en-US" sz="200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222875" y="4054654"/>
            <a:ext cx="3549650" cy="1918630"/>
            <a:chOff x="0" y="38100"/>
            <a:chExt cx="4732867" cy="255817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38100"/>
              <a:ext cx="46990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r>
                <a:rPr lang="ru-RU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Пункт</a:t>
              </a:r>
              <a:r>
                <a:rPr lang="en-US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 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749613"/>
              <a:ext cx="4732867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</a:pPr>
              <a:r>
                <a:rPr lang="ru-RU" sz="195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 Место для текста. Место для текста. Место для текста.</a:t>
              </a:r>
              <a:endParaRPr lang="en-US" sz="195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458325" y="6891541"/>
            <a:ext cx="3549650" cy="1918630"/>
            <a:chOff x="0" y="38100"/>
            <a:chExt cx="4732867" cy="2558173"/>
          </a:xfrm>
        </p:grpSpPr>
        <p:sp>
          <p:nvSpPr>
            <p:cNvPr id="23" name="TextBox 23"/>
            <p:cNvSpPr txBox="1"/>
            <p:nvPr/>
          </p:nvSpPr>
          <p:spPr>
            <a:xfrm>
              <a:off x="0" y="38100"/>
              <a:ext cx="46990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r>
                <a:rPr lang="ru-RU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Пункт</a:t>
              </a:r>
              <a:r>
                <a:rPr lang="en-US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 3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749613"/>
              <a:ext cx="4732867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</a:pPr>
              <a:r>
                <a:rPr lang="ru-RU" sz="195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 Место для текста. Место для текста. Место для текста.</a:t>
              </a:r>
              <a:endParaRPr lang="en-US" sz="195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693775" y="4054654"/>
            <a:ext cx="3549650" cy="1918630"/>
            <a:chOff x="0" y="38100"/>
            <a:chExt cx="4732867" cy="2558173"/>
          </a:xfrm>
        </p:grpSpPr>
        <p:sp>
          <p:nvSpPr>
            <p:cNvPr id="26" name="TextBox 26"/>
            <p:cNvSpPr txBox="1"/>
            <p:nvPr/>
          </p:nvSpPr>
          <p:spPr>
            <a:xfrm>
              <a:off x="0" y="38100"/>
              <a:ext cx="46990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r>
                <a:rPr lang="ru-RU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Пункт</a:t>
              </a:r>
              <a:r>
                <a:rPr lang="en-US" sz="2900" dirty="0">
                  <a:solidFill>
                    <a:srgbClr val="020301"/>
                  </a:solidFill>
                  <a:latin typeface="Georgia" panose="02040502050405020303" pitchFamily="18" charset="0"/>
                </a:rPr>
                <a:t> 4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749613"/>
              <a:ext cx="4732867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</a:pPr>
              <a:r>
                <a:rPr lang="ru-RU" sz="1950" dirty="0">
                  <a:solidFill>
                    <a:srgbClr val="020301"/>
                  </a:solidFill>
                  <a:latin typeface="Georgia" panose="02040502050405020303" pitchFamily="18" charset="0"/>
                </a:rPr>
                <a:t>Место для текста. Место для текста. Место для текста. Место для текста. Место для текста. Место для текста.</a:t>
              </a:r>
              <a:endParaRPr lang="en-US" sz="1950" dirty="0">
                <a:solidFill>
                  <a:srgbClr val="020301"/>
                </a:solidFill>
                <a:latin typeface="Georgia" panose="02040502050405020303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35969" y="1057016"/>
            <a:ext cx="16223331" cy="8172968"/>
            <a:chOff x="0" y="0"/>
            <a:chExt cx="9609240" cy="48409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09240" cy="4840930"/>
            </a:xfrm>
            <a:custGeom>
              <a:avLst/>
              <a:gdLst/>
              <a:ahLst/>
              <a:cxnLst/>
              <a:rect l="l" t="t" r="r" b="b"/>
              <a:pathLst>
                <a:path w="9609240" h="4840930">
                  <a:moveTo>
                    <a:pt x="0" y="0"/>
                  </a:moveTo>
                  <a:lnTo>
                    <a:pt x="0" y="4840930"/>
                  </a:lnTo>
                  <a:lnTo>
                    <a:pt x="9609240" y="4840930"/>
                  </a:lnTo>
                  <a:lnTo>
                    <a:pt x="9609240" y="0"/>
                  </a:lnTo>
                  <a:lnTo>
                    <a:pt x="0" y="0"/>
                  </a:lnTo>
                  <a:close/>
                  <a:moveTo>
                    <a:pt x="9548279" y="4779970"/>
                  </a:moveTo>
                  <a:lnTo>
                    <a:pt x="59690" y="4779970"/>
                  </a:lnTo>
                  <a:lnTo>
                    <a:pt x="59690" y="59690"/>
                  </a:lnTo>
                  <a:lnTo>
                    <a:pt x="9548279" y="59690"/>
                  </a:lnTo>
                  <a:lnTo>
                    <a:pt x="9548279" y="4779970"/>
                  </a:lnTo>
                  <a:close/>
                </a:path>
              </a:pathLst>
            </a:custGeom>
            <a:solidFill>
              <a:srgbClr val="F3F5F9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800" y="3543300"/>
            <a:ext cx="11187418" cy="3534143"/>
            <a:chOff x="161825" y="-1056921"/>
            <a:chExt cx="14916558" cy="4712191"/>
          </a:xfrm>
        </p:grpSpPr>
        <p:sp>
          <p:nvSpPr>
            <p:cNvPr id="6" name="TextBox 6"/>
            <p:cNvSpPr txBox="1"/>
            <p:nvPr/>
          </p:nvSpPr>
          <p:spPr>
            <a:xfrm>
              <a:off x="974625" y="-1056921"/>
              <a:ext cx="14103758" cy="3611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8800" b="1" dirty="0">
                  <a:solidFill>
                    <a:srgbClr val="FFDB15"/>
                  </a:solidFill>
                  <a:latin typeface="Georgia" panose="02040502050405020303" pitchFamily="18" charset="0"/>
                </a:rPr>
                <a:t>СПАСИБО ЗА ВНИМАНИЕ!</a:t>
              </a:r>
              <a:endParaRPr lang="en-US" sz="8800" b="1" dirty="0">
                <a:solidFill>
                  <a:srgbClr val="FFDB15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1825" y="3142309"/>
              <a:ext cx="14141252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5"/>
                </a:lnSpc>
              </a:pPr>
              <a:r>
                <a:rPr lang="ru-RU" sz="2900" dirty="0">
                  <a:solidFill>
                    <a:srgbClr val="F3F5F9"/>
                  </a:solidFill>
                  <a:latin typeface="Georgia" panose="02040502050405020303" pitchFamily="18" charset="0"/>
                </a:rPr>
                <a:t>Подзаголовок</a:t>
              </a:r>
              <a:endParaRPr lang="en-US" sz="2900" dirty="0">
                <a:solidFill>
                  <a:srgbClr val="F3F5F9"/>
                </a:solidFill>
                <a:latin typeface="Georgia" panose="02040502050405020303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6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3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3" y="8002744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3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3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2" y="8347931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4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5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5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42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42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5" y="4534171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8"/>
            <a:ext cx="91462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ru-RU" sz="2700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373</Words>
  <Application>Microsoft Office PowerPoint</Application>
  <PresentationFormat>Произвольный</PresentationFormat>
  <Paragraphs>51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Georgia</vt:lpstr>
      <vt:lpstr>Noto Sans Symbols</vt:lpstr>
      <vt:lpstr>Arial</vt:lpstr>
      <vt:lpstr>Calibri</vt:lpstr>
      <vt:lpstr>Aptos</vt:lpstr>
      <vt:lpstr>Georgia Pro Black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frame3</dc:title>
  <dc:creator>Marusina</dc:creator>
  <cp:lastModifiedBy>Марусина Дарья</cp:lastModifiedBy>
  <cp:revision>13</cp:revision>
  <dcterms:created xsi:type="dcterms:W3CDTF">2006-08-16T00:00:00Z</dcterms:created>
  <dcterms:modified xsi:type="dcterms:W3CDTF">2024-07-21T08:29:24Z</dcterms:modified>
  <dc:identifier>DAFeTnKXecI</dc:identifier>
</cp:coreProperties>
</file>