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1"/>
  </p:notesMasterIdLst>
  <p:sldIdLst>
    <p:sldId id="256" r:id="rId4"/>
    <p:sldId id="258" r:id="rId5"/>
    <p:sldId id="259" r:id="rId6"/>
    <p:sldId id="261" r:id="rId7"/>
    <p:sldId id="267" r:id="rId8"/>
    <p:sldId id="270" r:id="rId9"/>
    <p:sldId id="204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B96AD-197E-4843-A49E-D4E111CFF448}" type="datetimeFigureOut">
              <a:rPr lang="ru-RU" smtClean="0"/>
              <a:t>21.07.2024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E1A4A-B54E-4931-8C54-DE67BCF8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87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224A6-7CE3-8F41-F593-78B3AA6F6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DCDB51-6B0D-8979-9530-7077121D4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29FF79-E4DC-3C06-E2DE-52C780D0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2D0C-B72A-4001-AAB9-FD07AE2EF7F0}" type="datetimeFigureOut">
              <a:rPr lang="ru-RU" smtClean="0"/>
              <a:t>21.07.2024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735DAF-5994-B5A0-D677-889A7F98E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981234-0F29-D2D5-8EB6-62818055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4059-E7C9-4421-9E85-098FFB711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727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A3B69-9141-B7C1-5EE3-DB9F98E3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629831-29CA-4E79-2B0D-2B97A83F9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4D1A20-8633-E8E8-1CF2-2F91B2688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2D0C-B72A-4001-AAB9-FD07AE2EF7F0}" type="datetimeFigureOut">
              <a:rPr lang="ru-RU" smtClean="0"/>
              <a:t>21.07.2024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FC0CA2-1C7D-F196-39A8-E3BF314BE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1C2E15-E2E6-C89E-9D2F-28888B55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4059-E7C9-4421-9E85-098FFB711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0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05E071-33C1-A9FB-43D2-734E2B9DD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F80941-6A8F-2C8E-5AB2-1F1317B81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11102F-012D-D0E4-35AB-D949B23E7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2D0C-B72A-4001-AAB9-FD07AE2EF7F0}" type="datetimeFigureOut">
              <a:rPr lang="ru-RU" smtClean="0"/>
              <a:t>21.07.2024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ECB654-A57C-101B-9D5A-974E98964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9BBAA4-BF81-9FB0-929D-4C348E10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4059-E7C9-4421-9E85-098FFB711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754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54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91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2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37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39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68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15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2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4E08C-3BFA-6C53-5201-2AA893E91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6C16C-DF1B-DD6E-46D8-D82C6423A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7D741C-727A-35EC-8B56-6FF6D96D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2D0C-B72A-4001-AAB9-FD07AE2EF7F0}" type="datetimeFigureOut">
              <a:rPr lang="ru-RU" smtClean="0"/>
              <a:t>21.07.2024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2D64AC-3DDF-C23A-0DB4-C5318EDF2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A58A61-8518-AC5F-0135-C620269C5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4059-E7C9-4421-9E85-098FFB711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799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90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44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10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6114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4693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4312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6093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7684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0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980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D62051-5427-9292-1C7E-A060B295C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2F1D49-61CF-12FC-C148-7E6F70560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CB6305-A82D-A05D-0C18-7A436CF1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2D0C-B72A-4001-AAB9-FD07AE2EF7F0}" type="datetimeFigureOut">
              <a:rPr lang="ru-RU" smtClean="0"/>
              <a:t>21.07.2024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DDF57B-F9B4-AF28-17C1-D16348EC0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406203-019F-E691-741F-0A4FFE10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4059-E7C9-4421-9E85-098FFB711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00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288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168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461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665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4766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0205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06280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3821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0814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160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548ED-6883-AF8A-83DA-E9B1DE2E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3B653D-0AB4-FAD1-B595-E70E90841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77CC76-13E1-B3A6-3BCA-7011CF3DA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AF4C32-2A65-5907-B06B-AC6A47211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2D0C-B72A-4001-AAB9-FD07AE2EF7F0}" type="datetimeFigureOut">
              <a:rPr lang="ru-RU" smtClean="0"/>
              <a:t>21.07.2024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242D20-1277-8EBE-CFF4-B52C43E7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149AC3-82E6-AF4E-EC24-DBCDFF4D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4059-E7C9-4421-9E85-098FFB711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448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314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71493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1092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62683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95891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815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7344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773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3365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0660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ECA3D-DC31-316B-3C58-0148FEDF0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0C6B38-B55F-EA8B-C007-A490C530D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CE18E0-C6A9-EC03-F7EC-A0BD7AFB0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804364-C7E2-1622-801F-A4F5C2791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6EB587-3708-3187-5A20-DC078BB3E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E7F264-858D-B848-0D3E-221D6419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2D0C-B72A-4001-AAB9-FD07AE2EF7F0}" type="datetimeFigureOut">
              <a:rPr lang="ru-RU" smtClean="0"/>
              <a:t>21.07.2024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6EB383-05B7-63DE-7596-7730E1247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578EF7-7E9A-B72A-5A94-C96EF5694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4059-E7C9-4421-9E85-098FFB711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0637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6293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4352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2258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4468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7478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33641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142315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773903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2398847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9871222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2B253-455C-BED3-BF51-4B56E214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297643F-0934-A9C9-18C5-C53BA7BF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2D0C-B72A-4001-AAB9-FD07AE2EF7F0}" type="datetimeFigureOut">
              <a:rPr lang="ru-RU" smtClean="0"/>
              <a:t>21.07.2024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F2D636-0BFF-DE44-4A2D-10FB40DC5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73615A-5D39-6B83-D338-2E8FCE34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4059-E7C9-4421-9E85-098FFB711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2608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8606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10523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88175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4332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07863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268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79818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01085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41372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1696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571020-E65E-F70E-94C9-9F461A20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2D0C-B72A-4001-AAB9-FD07AE2EF7F0}" type="datetimeFigureOut">
              <a:rPr lang="ru-RU" smtClean="0"/>
              <a:t>21.07.2024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4D421-F07E-5460-D8E0-2B68AAD98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ACE494-10CE-52CC-B892-B769D8A4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4059-E7C9-4421-9E85-098FFB711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2728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17335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5935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48459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47012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18889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51877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14305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574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FA787-E27A-605E-7C3D-0B29D6BF0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A0453B-BE81-4B7B-36FB-1133F1A53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6EC305-D817-82E8-E83C-BDD5D5707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6FA986-AFA3-FDCF-BB5B-D5A52330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2D0C-B72A-4001-AAB9-FD07AE2EF7F0}" type="datetimeFigureOut">
              <a:rPr lang="ru-RU" smtClean="0"/>
              <a:t>21.07.2024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C7A526-D1F7-440D-5D21-242953B8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0C04DE-311A-5239-9BE1-8269D553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4059-E7C9-4421-9E85-098FFB711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95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563B8-EE58-B5BF-6467-AAA66D14C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9BB4590-1957-015D-BD4D-4EBA0B8DF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5FA846-DB69-E90B-A3E1-EF516AA1B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BBCDE0-EBD5-CC15-E412-0CE1E2917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2D0C-B72A-4001-AAB9-FD07AE2EF7F0}" type="datetimeFigureOut">
              <a:rPr lang="ru-RU" smtClean="0"/>
              <a:t>21.07.2024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39BC3F-484F-E177-D105-16F4E8B4F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D5850C-3C1F-65F3-CFD5-F7750BF92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4059-E7C9-4421-9E85-098FFB711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31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DEF8C-F6F1-6597-2CA2-4F50A1AF0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A67EE0-E548-9D5F-EE77-4E830E142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EF1EF0-0733-5A0F-ED56-50FAA8450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C32D0C-B72A-4001-AAB9-FD07AE2EF7F0}" type="datetimeFigureOut">
              <a:rPr lang="ru-RU" smtClean="0"/>
              <a:t>21.07.2024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C81A6-0B3A-CE31-B440-141799F4C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3BC1A8-D326-704F-33E6-A71923CCD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3B4059-E7C9-4421-9E85-098FFB711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4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5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5538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5.sv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22742" y="916282"/>
            <a:ext cx="5149789" cy="4763795"/>
          </a:xfrm>
          <a:custGeom>
            <a:avLst/>
            <a:gdLst/>
            <a:ahLst/>
            <a:cxnLst/>
            <a:rect l="l" t="t" r="r" b="b"/>
            <a:pathLst>
              <a:path w="8440045" h="7826224">
                <a:moveTo>
                  <a:pt x="0" y="0"/>
                </a:moveTo>
                <a:lnTo>
                  <a:pt x="8440045" y="0"/>
                </a:lnTo>
                <a:lnTo>
                  <a:pt x="8440045" y="7826224"/>
                </a:lnTo>
                <a:lnTo>
                  <a:pt x="0" y="78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66737" y="820259"/>
            <a:ext cx="768188" cy="192047"/>
          </a:xfrm>
          <a:custGeom>
            <a:avLst/>
            <a:gdLst/>
            <a:ahLst/>
            <a:cxnLst/>
            <a:rect l="l" t="t" r="r" b="b"/>
            <a:pathLst>
              <a:path w="1152282" h="288071">
                <a:moveTo>
                  <a:pt x="0" y="0"/>
                </a:moveTo>
                <a:lnTo>
                  <a:pt x="1152282" y="0"/>
                </a:lnTo>
                <a:lnTo>
                  <a:pt x="1152282" y="288071"/>
                </a:lnTo>
                <a:lnTo>
                  <a:pt x="0" y="2880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66738" y="5707351"/>
            <a:ext cx="330391" cy="330391"/>
          </a:xfrm>
          <a:custGeom>
            <a:avLst/>
            <a:gdLst/>
            <a:ahLst/>
            <a:cxnLst/>
            <a:rect l="l" t="t" r="r" b="b"/>
            <a:pathLst>
              <a:path w="495587" h="495587">
                <a:moveTo>
                  <a:pt x="0" y="0"/>
                </a:moveTo>
                <a:lnTo>
                  <a:pt x="495587" y="0"/>
                </a:lnTo>
                <a:lnTo>
                  <a:pt x="495587" y="495587"/>
                </a:lnTo>
                <a:lnTo>
                  <a:pt x="0" y="4955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66737" y="2668763"/>
            <a:ext cx="544528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ru-RU" sz="4800" b="1" dirty="0">
                <a:solidFill>
                  <a:srgbClr val="FFFFFF"/>
                </a:solidFill>
                <a:latin typeface="Georgia" panose="02040502050405020303" pitchFamily="18" charset="0"/>
              </a:rPr>
              <a:t>НАЗВАНИЕ</a:t>
            </a:r>
          </a:p>
          <a:p>
            <a:pPr defTabSz="609630"/>
            <a:r>
              <a:rPr lang="ru-RU" sz="4800" b="1" dirty="0">
                <a:solidFill>
                  <a:srgbClr val="FFFFFF"/>
                </a:solidFill>
                <a:latin typeface="Georgia" panose="02040502050405020303" pitchFamily="18" charset="0"/>
              </a:rPr>
              <a:t>ПРЕЗЕНТАЦИЯ</a:t>
            </a:r>
            <a:endParaRPr lang="en-US" sz="4800" b="1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95282" y="5715065"/>
            <a:ext cx="3361981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Название компании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1859" y="825597"/>
            <a:ext cx="5880378" cy="5206807"/>
          </a:xfrm>
          <a:custGeom>
            <a:avLst/>
            <a:gdLst/>
            <a:ahLst/>
            <a:cxnLst/>
            <a:rect l="l" t="t" r="r" b="b"/>
            <a:pathLst>
              <a:path w="8820567" h="7810211">
                <a:moveTo>
                  <a:pt x="0" y="0"/>
                </a:moveTo>
                <a:lnTo>
                  <a:pt x="8820567" y="0"/>
                </a:lnTo>
                <a:lnTo>
                  <a:pt x="8820567" y="7810210"/>
                </a:lnTo>
                <a:lnTo>
                  <a:pt x="0" y="7810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335913" y="386017"/>
            <a:ext cx="768188" cy="192047"/>
          </a:xfrm>
          <a:custGeom>
            <a:avLst/>
            <a:gdLst/>
            <a:ahLst/>
            <a:cxnLst/>
            <a:rect l="l" t="t" r="r" b="b"/>
            <a:pathLst>
              <a:path w="1152282" h="288071">
                <a:moveTo>
                  <a:pt x="0" y="0"/>
                </a:moveTo>
                <a:lnTo>
                  <a:pt x="1152282" y="0"/>
                </a:lnTo>
                <a:lnTo>
                  <a:pt x="1152282" y="288070"/>
                </a:lnTo>
                <a:lnTo>
                  <a:pt x="0" y="288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335913" y="2088469"/>
            <a:ext cx="868776" cy="86877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B6079"/>
            </a:solidFill>
          </p:spPr>
          <p:txBody>
            <a:bodyPr/>
            <a:lstStyle/>
            <a:p>
              <a:pPr defTabSz="609630"/>
              <a:endParaRPr lang="ru-RU" sz="1200">
                <a:solidFill>
                  <a:prstClr val="black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335913" y="684025"/>
            <a:ext cx="4455742" cy="1296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320"/>
              </a:lnSpc>
            </a:pPr>
            <a:r>
              <a:rPr lang="ru-RU" sz="3600" dirty="0">
                <a:solidFill>
                  <a:srgbClr val="FFFFFF"/>
                </a:solidFill>
                <a:latin typeface="Georgia" panose="02040502050405020303" pitchFamily="18" charset="0"/>
              </a:rPr>
              <a:t>ЗАГОЛОВОК СЛАЙДА</a:t>
            </a:r>
            <a:endParaRPr lang="en-US" sz="36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08253" y="2393319"/>
            <a:ext cx="2911888" cy="49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08253" y="2122808"/>
            <a:ext cx="1784237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Подзаголовок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01745" y="2167695"/>
            <a:ext cx="1137112" cy="573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77"/>
              </a:lnSpc>
            </a:pPr>
            <a:r>
              <a:rPr lang="en-US" sz="3484">
                <a:solidFill>
                  <a:srgbClr val="FEA82F"/>
                </a:solidFill>
                <a:latin typeface="Georgia" panose="02040502050405020303" pitchFamily="18" charset="0"/>
              </a:rPr>
              <a:t>01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335913" y="3138508"/>
            <a:ext cx="868776" cy="86877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B6079"/>
            </a:solidFill>
          </p:spPr>
          <p:txBody>
            <a:bodyPr/>
            <a:lstStyle/>
            <a:p>
              <a:pPr defTabSz="609630"/>
              <a:endParaRPr lang="ru-RU" sz="1200">
                <a:solidFill>
                  <a:prstClr val="black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408253" y="3443358"/>
            <a:ext cx="2911888" cy="49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08253" y="3172847"/>
            <a:ext cx="1343080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Подзаголовок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01745" y="3217733"/>
            <a:ext cx="1137112" cy="573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77"/>
              </a:lnSpc>
            </a:pPr>
            <a:r>
              <a:rPr lang="en-US" sz="3484">
                <a:solidFill>
                  <a:srgbClr val="FEA82F"/>
                </a:solidFill>
                <a:latin typeface="Georgia" panose="02040502050405020303" pitchFamily="18" charset="0"/>
              </a:rPr>
              <a:t>04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335913" y="4145289"/>
            <a:ext cx="868776" cy="86877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B6079"/>
            </a:solidFill>
          </p:spPr>
          <p:txBody>
            <a:bodyPr/>
            <a:lstStyle/>
            <a:p>
              <a:pPr defTabSz="609630"/>
              <a:endParaRPr lang="ru-RU" sz="1200">
                <a:solidFill>
                  <a:prstClr val="black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408253" y="4450140"/>
            <a:ext cx="2911888" cy="49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408253" y="4179629"/>
            <a:ext cx="2588475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Подзаголовок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132349" y="4224515"/>
            <a:ext cx="1275904" cy="573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77"/>
              </a:lnSpc>
            </a:pPr>
            <a:r>
              <a:rPr lang="en-US" sz="3484">
                <a:solidFill>
                  <a:srgbClr val="FEA82F"/>
                </a:solidFill>
                <a:latin typeface="Georgia" panose="02040502050405020303" pitchFamily="18" charset="0"/>
              </a:rPr>
              <a:t>07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335913" y="5163628"/>
            <a:ext cx="868776" cy="868776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B6079"/>
            </a:solidFill>
          </p:spPr>
          <p:txBody>
            <a:bodyPr/>
            <a:lstStyle/>
            <a:p>
              <a:pPr defTabSz="609630"/>
              <a:endParaRPr lang="ru-RU" sz="1200">
                <a:solidFill>
                  <a:prstClr val="black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408253" y="5468478"/>
            <a:ext cx="2911888" cy="49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08253" y="5197967"/>
            <a:ext cx="1343080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Подзаголовок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335913" y="5242853"/>
            <a:ext cx="868776" cy="573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77"/>
              </a:lnSpc>
            </a:pPr>
            <a:r>
              <a:rPr lang="en-US" sz="3484">
                <a:solidFill>
                  <a:srgbClr val="FEA82F"/>
                </a:solidFill>
                <a:latin typeface="Georgia" panose="02040502050405020303" pitchFamily="18" charset="0"/>
              </a:rPr>
              <a:t>15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82758" y="685800"/>
            <a:ext cx="5022206" cy="502220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015" r="-25015"/>
              </a:stretch>
            </a:blipFill>
          </p:spPr>
          <p:txBody>
            <a:bodyPr/>
            <a:lstStyle/>
            <a:p>
              <a:pPr defTabSz="609630"/>
              <a:endParaRPr lang="ru-RU" sz="1200">
                <a:solidFill>
                  <a:prstClr val="black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5810873" y="5005895"/>
            <a:ext cx="2604063" cy="1165748"/>
          </a:xfrm>
          <a:custGeom>
            <a:avLst/>
            <a:gdLst/>
            <a:ahLst/>
            <a:cxnLst/>
            <a:rect l="l" t="t" r="r" b="b"/>
            <a:pathLst>
              <a:path w="3906094" h="1748622">
                <a:moveTo>
                  <a:pt x="0" y="0"/>
                </a:moveTo>
                <a:lnTo>
                  <a:pt x="3906094" y="0"/>
                </a:lnTo>
                <a:lnTo>
                  <a:pt x="3906094" y="1748622"/>
                </a:lnTo>
                <a:lnTo>
                  <a:pt x="0" y="17486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42117" y="373986"/>
            <a:ext cx="768188" cy="192047"/>
          </a:xfrm>
          <a:custGeom>
            <a:avLst/>
            <a:gdLst/>
            <a:ahLst/>
            <a:cxnLst/>
            <a:rect l="l" t="t" r="r" b="b"/>
            <a:pathLst>
              <a:path w="1152282" h="288071">
                <a:moveTo>
                  <a:pt x="0" y="0"/>
                </a:moveTo>
                <a:lnTo>
                  <a:pt x="1152283" y="0"/>
                </a:lnTo>
                <a:lnTo>
                  <a:pt x="1152283" y="288071"/>
                </a:lnTo>
                <a:lnTo>
                  <a:pt x="0" y="288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42117" y="813667"/>
            <a:ext cx="4087855" cy="122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040"/>
              </a:lnSpc>
            </a:pPr>
            <a:r>
              <a:rPr lang="ru-RU" sz="3600" dirty="0">
                <a:solidFill>
                  <a:srgbClr val="FFFFFF"/>
                </a:solidFill>
                <a:latin typeface="Georgia" panose="02040502050405020303" pitchFamily="18" charset="0"/>
              </a:rPr>
              <a:t>ЗАГОЛОВОК СЛАЙДА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42117" y="2245900"/>
            <a:ext cx="868776" cy="86877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B6079"/>
            </a:solidFill>
          </p:spPr>
          <p:txBody>
            <a:bodyPr/>
            <a:lstStyle/>
            <a:p>
              <a:pPr defTabSz="609630"/>
              <a:endParaRPr lang="ru-RU" sz="1200">
                <a:solidFill>
                  <a:prstClr val="black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14457" y="2550750"/>
            <a:ext cx="3599840" cy="49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14458" y="2280239"/>
            <a:ext cx="1710945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Подзаголовок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55559" y="2470668"/>
            <a:ext cx="441893" cy="406542"/>
          </a:xfrm>
          <a:custGeom>
            <a:avLst/>
            <a:gdLst/>
            <a:ahLst/>
            <a:cxnLst/>
            <a:rect l="l" t="t" r="r" b="b"/>
            <a:pathLst>
              <a:path w="662840" h="609813">
                <a:moveTo>
                  <a:pt x="0" y="0"/>
                </a:moveTo>
                <a:lnTo>
                  <a:pt x="662840" y="0"/>
                </a:lnTo>
                <a:lnTo>
                  <a:pt x="662840" y="609813"/>
                </a:lnTo>
                <a:lnTo>
                  <a:pt x="0" y="6098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42117" y="3314165"/>
            <a:ext cx="868776" cy="86877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B6079"/>
            </a:solidFill>
          </p:spPr>
          <p:txBody>
            <a:bodyPr/>
            <a:lstStyle/>
            <a:p>
              <a:pPr defTabSz="609630"/>
              <a:endParaRPr lang="ru-RU" sz="1200">
                <a:solidFill>
                  <a:prstClr val="black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14457" y="3619015"/>
            <a:ext cx="3599840" cy="49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14458" y="3348505"/>
            <a:ext cx="1710945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Подзаголовок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255559" y="3538933"/>
            <a:ext cx="441893" cy="406542"/>
          </a:xfrm>
          <a:custGeom>
            <a:avLst/>
            <a:gdLst/>
            <a:ahLst/>
            <a:cxnLst/>
            <a:rect l="l" t="t" r="r" b="b"/>
            <a:pathLst>
              <a:path w="662840" h="609813">
                <a:moveTo>
                  <a:pt x="0" y="0"/>
                </a:moveTo>
                <a:lnTo>
                  <a:pt x="662840" y="0"/>
                </a:lnTo>
                <a:lnTo>
                  <a:pt x="662840" y="609813"/>
                </a:lnTo>
                <a:lnTo>
                  <a:pt x="0" y="6098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42118" y="4670008"/>
            <a:ext cx="4371622" cy="49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2118" y="4399497"/>
            <a:ext cx="2711491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Подзаголовок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42118" y="5525932"/>
            <a:ext cx="4267359" cy="49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2117" y="5255421"/>
            <a:ext cx="2305055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Подзаголовок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6326" y="1240615"/>
            <a:ext cx="768188" cy="192047"/>
          </a:xfrm>
          <a:custGeom>
            <a:avLst/>
            <a:gdLst/>
            <a:ahLst/>
            <a:cxnLst/>
            <a:rect l="l" t="t" r="r" b="b"/>
            <a:pathLst>
              <a:path w="1152282" h="288071">
                <a:moveTo>
                  <a:pt x="0" y="0"/>
                </a:moveTo>
                <a:lnTo>
                  <a:pt x="1152282" y="0"/>
                </a:lnTo>
                <a:lnTo>
                  <a:pt x="1152282" y="288071"/>
                </a:lnTo>
                <a:lnTo>
                  <a:pt x="0" y="288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326898" y="1542365"/>
            <a:ext cx="4481478" cy="448147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t="-16844" b="-32938"/>
              </a:stretch>
            </a:blipFill>
          </p:spPr>
          <p:txBody>
            <a:bodyPr/>
            <a:lstStyle/>
            <a:p>
              <a:pPr defTabSz="609630"/>
              <a:endParaRPr lang="ru-RU" sz="1200">
                <a:solidFill>
                  <a:prstClr val="black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10552" y="1002041"/>
            <a:ext cx="1395648" cy="2132675"/>
          </a:xfrm>
          <a:custGeom>
            <a:avLst/>
            <a:gdLst/>
            <a:ahLst/>
            <a:cxnLst/>
            <a:rect l="l" t="t" r="r" b="b"/>
            <a:pathLst>
              <a:path w="2093472" h="3199013">
                <a:moveTo>
                  <a:pt x="0" y="0"/>
                </a:moveTo>
                <a:lnTo>
                  <a:pt x="2093472" y="0"/>
                </a:lnTo>
                <a:lnTo>
                  <a:pt x="2093472" y="3199013"/>
                </a:lnTo>
                <a:lnTo>
                  <a:pt x="0" y="3199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56554" y="2716605"/>
            <a:ext cx="868776" cy="86877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B6079"/>
            </a:solidFill>
          </p:spPr>
          <p:txBody>
            <a:bodyPr/>
            <a:lstStyle/>
            <a:p>
              <a:pPr defTabSz="609630"/>
              <a:endParaRPr lang="ru-RU" sz="1200">
                <a:solidFill>
                  <a:prstClr val="black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130727" y="4608314"/>
            <a:ext cx="334451" cy="258276"/>
          </a:xfrm>
          <a:custGeom>
            <a:avLst/>
            <a:gdLst/>
            <a:ahLst/>
            <a:cxnLst/>
            <a:rect l="l" t="t" r="r" b="b"/>
            <a:pathLst>
              <a:path w="835437" h="634932">
                <a:moveTo>
                  <a:pt x="0" y="0"/>
                </a:moveTo>
                <a:lnTo>
                  <a:pt x="835438" y="0"/>
                </a:lnTo>
                <a:lnTo>
                  <a:pt x="835438" y="634933"/>
                </a:lnTo>
                <a:lnTo>
                  <a:pt x="0" y="6349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27652" y="2902419"/>
            <a:ext cx="526581" cy="526581"/>
          </a:xfrm>
          <a:custGeom>
            <a:avLst/>
            <a:gdLst/>
            <a:ahLst/>
            <a:cxnLst/>
            <a:rect l="l" t="t" r="r" b="b"/>
            <a:pathLst>
              <a:path w="789872" h="789872">
                <a:moveTo>
                  <a:pt x="0" y="0"/>
                </a:moveTo>
                <a:lnTo>
                  <a:pt x="789872" y="0"/>
                </a:lnTo>
                <a:lnTo>
                  <a:pt x="789872" y="789872"/>
                </a:lnTo>
                <a:lnTo>
                  <a:pt x="0" y="7898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30727" y="1663693"/>
            <a:ext cx="4965273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040"/>
              </a:lnSpc>
            </a:pPr>
            <a:r>
              <a:rPr lang="ru-RU" sz="3600" dirty="0">
                <a:solidFill>
                  <a:srgbClr val="FFFFFF"/>
                </a:solidFill>
                <a:latin typeface="Georgia" panose="02040502050405020303" pitchFamily="18" charset="0"/>
              </a:rPr>
              <a:t>ЗАГОЛОВОК СЛАЙДА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28894" y="3021455"/>
            <a:ext cx="3406354" cy="49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28894" y="2750945"/>
            <a:ext cx="1884234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Подзаголовок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56554" y="4039914"/>
            <a:ext cx="4178136" cy="49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6554" y="3769403"/>
            <a:ext cx="1927829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Подзаголовок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27652" y="4890992"/>
            <a:ext cx="3998598" cy="496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6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3382" y="1990236"/>
            <a:ext cx="4165236" cy="4181964"/>
          </a:xfrm>
          <a:custGeom>
            <a:avLst/>
            <a:gdLst/>
            <a:ahLst/>
            <a:cxnLst/>
            <a:rect l="l" t="t" r="r" b="b"/>
            <a:pathLst>
              <a:path w="6247854" h="6272946">
                <a:moveTo>
                  <a:pt x="0" y="0"/>
                </a:moveTo>
                <a:lnTo>
                  <a:pt x="6247854" y="0"/>
                </a:lnTo>
                <a:lnTo>
                  <a:pt x="6247854" y="6272946"/>
                </a:lnTo>
                <a:lnTo>
                  <a:pt x="0" y="62729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711906" y="685801"/>
            <a:ext cx="768188" cy="192047"/>
          </a:xfrm>
          <a:custGeom>
            <a:avLst/>
            <a:gdLst/>
            <a:ahLst/>
            <a:cxnLst/>
            <a:rect l="l" t="t" r="r" b="b"/>
            <a:pathLst>
              <a:path w="1152282" h="288071">
                <a:moveTo>
                  <a:pt x="0" y="0"/>
                </a:moveTo>
                <a:lnTo>
                  <a:pt x="1152282" y="0"/>
                </a:lnTo>
                <a:lnTo>
                  <a:pt x="1152282" y="288071"/>
                </a:lnTo>
                <a:lnTo>
                  <a:pt x="0" y="2880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45601" y="978411"/>
            <a:ext cx="5700799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Georgia" panose="02040502050405020303" pitchFamily="18" charset="0"/>
              </a:rPr>
              <a:t>SWOT-</a:t>
            </a:r>
            <a:r>
              <a:rPr lang="ru-RU" sz="3600" dirty="0">
                <a:solidFill>
                  <a:srgbClr val="FFFFFF"/>
                </a:solidFill>
                <a:latin typeface="Georgia" panose="02040502050405020303" pitchFamily="18" charset="0"/>
              </a:rPr>
              <a:t>АНАЛИЗ</a:t>
            </a:r>
            <a:endParaRPr lang="en-US" sz="36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18795" y="2747013"/>
            <a:ext cx="3472829" cy="49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8795" y="2476503"/>
            <a:ext cx="2325215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Сильные стороны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6095" y="4725376"/>
            <a:ext cx="2795627" cy="49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6095" y="4454865"/>
            <a:ext cx="2041148" cy="259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7B6079"/>
                </a:solidFill>
                <a:latin typeface="Georgia" panose="02040502050405020303" pitchFamily="18" charset="0"/>
              </a:rPr>
              <a:t>Угрозы</a:t>
            </a:r>
            <a:endParaRPr lang="en-US" sz="1599" dirty="0">
              <a:solidFill>
                <a:srgbClr val="7B6079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46105" y="3328671"/>
            <a:ext cx="1557804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75" lvl="1" indent="-151138" defTabSz="609630">
              <a:lnSpc>
                <a:spcPts val="1960"/>
              </a:lnSpc>
              <a:buFont typeface="Arial"/>
              <a:buChar char="•"/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Пункт 1</a:t>
            </a:r>
            <a:endParaRPr lang="en-US" sz="1400" dirty="0">
              <a:solidFill>
                <a:srgbClr val="FFFFFF"/>
              </a:solidFill>
              <a:latin typeface="Georgia" panose="02040502050405020303" pitchFamily="18" charset="0"/>
            </a:endParaRPr>
          </a:p>
          <a:p>
            <a:pPr marL="302275" lvl="1" indent="-151138" defTabSz="609630">
              <a:lnSpc>
                <a:spcPts val="1960"/>
              </a:lnSpc>
              <a:buFont typeface="Arial"/>
              <a:buChar char="•"/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Пункт 2</a:t>
            </a:r>
            <a:endParaRPr lang="en-US" sz="14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96373" y="3328671"/>
            <a:ext cx="1737565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75" lvl="1" indent="-151138" defTabSz="609630">
              <a:lnSpc>
                <a:spcPts val="1960"/>
              </a:lnSpc>
              <a:buFont typeface="Arial"/>
              <a:buChar char="•"/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Пункт 3</a:t>
            </a:r>
          </a:p>
          <a:p>
            <a:pPr marL="302275" lvl="1" indent="-151138" defTabSz="609630">
              <a:lnSpc>
                <a:spcPts val="1960"/>
              </a:lnSpc>
              <a:buFont typeface="Arial"/>
              <a:buChar char="•"/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Пункт 4</a:t>
            </a:r>
            <a:endParaRPr lang="en-US" sz="14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178618" y="4520368"/>
            <a:ext cx="3327582" cy="49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46400" y="4249857"/>
            <a:ext cx="2559801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Возможности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002994" y="5072719"/>
            <a:ext cx="1503206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75" lvl="1" indent="-151138" defTabSz="609630">
              <a:lnSpc>
                <a:spcPts val="1960"/>
              </a:lnSpc>
              <a:buFont typeface="Arial"/>
              <a:buChar char="•"/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Пункт 3</a:t>
            </a:r>
            <a:endParaRPr lang="en-US" sz="1400" dirty="0">
              <a:solidFill>
                <a:srgbClr val="FFFFFF"/>
              </a:solidFill>
              <a:latin typeface="Georgia" panose="02040502050405020303" pitchFamily="18" charset="0"/>
            </a:endParaRPr>
          </a:p>
          <a:p>
            <a:pPr marL="302275" lvl="1" indent="-151138" defTabSz="609630">
              <a:lnSpc>
                <a:spcPts val="1960"/>
              </a:lnSpc>
              <a:buFont typeface="Arial"/>
              <a:buChar char="•"/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Пункт 4</a:t>
            </a:r>
            <a:endParaRPr lang="en-US" sz="14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538585" y="5072719"/>
            <a:ext cx="1515727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75" lvl="1" indent="-151138" defTabSz="609630">
              <a:lnSpc>
                <a:spcPts val="1960"/>
              </a:lnSpc>
              <a:buFont typeface="Arial"/>
              <a:buChar char="•"/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Пункт 1</a:t>
            </a:r>
            <a:endParaRPr lang="en-US" sz="1400" dirty="0">
              <a:solidFill>
                <a:srgbClr val="FFFFFF"/>
              </a:solidFill>
              <a:latin typeface="Georgia" panose="02040502050405020303" pitchFamily="18" charset="0"/>
            </a:endParaRPr>
          </a:p>
          <a:p>
            <a:pPr marL="302275" lvl="1" indent="-151138" defTabSz="609630">
              <a:lnSpc>
                <a:spcPts val="1960"/>
              </a:lnSpc>
              <a:buFont typeface="Arial"/>
              <a:buChar char="•"/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Пункт 2</a:t>
            </a:r>
            <a:endParaRPr lang="en-US" sz="14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710573" y="2747013"/>
            <a:ext cx="2795627" cy="49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ru-RU" sz="1400" dirty="0">
                <a:solidFill>
                  <a:srgbClr val="FFFFFF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059048" y="2476503"/>
            <a:ext cx="2447153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2239"/>
              </a:lnSpc>
            </a:pPr>
            <a:r>
              <a:rPr lang="ru-RU" sz="1599" dirty="0">
                <a:solidFill>
                  <a:srgbClr val="FAB25C"/>
                </a:solidFill>
                <a:latin typeface="Georgia" panose="02040502050405020303" pitchFamily="18" charset="0"/>
              </a:rPr>
              <a:t>Слабые стороны</a:t>
            </a:r>
            <a:endParaRPr lang="en-US" sz="1599" dirty="0">
              <a:solidFill>
                <a:srgbClr val="FAB25C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79504" y="820259"/>
            <a:ext cx="5626697" cy="5217483"/>
          </a:xfrm>
          <a:custGeom>
            <a:avLst/>
            <a:gdLst/>
            <a:ahLst/>
            <a:cxnLst/>
            <a:rect l="l" t="t" r="r" b="b"/>
            <a:pathLst>
              <a:path w="8440045" h="7826224">
                <a:moveTo>
                  <a:pt x="0" y="0"/>
                </a:moveTo>
                <a:lnTo>
                  <a:pt x="8440045" y="0"/>
                </a:lnTo>
                <a:lnTo>
                  <a:pt x="8440045" y="7826224"/>
                </a:lnTo>
                <a:lnTo>
                  <a:pt x="0" y="782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66737" y="820259"/>
            <a:ext cx="768188" cy="192047"/>
          </a:xfrm>
          <a:custGeom>
            <a:avLst/>
            <a:gdLst/>
            <a:ahLst/>
            <a:cxnLst/>
            <a:rect l="l" t="t" r="r" b="b"/>
            <a:pathLst>
              <a:path w="1152282" h="288071">
                <a:moveTo>
                  <a:pt x="0" y="0"/>
                </a:moveTo>
                <a:lnTo>
                  <a:pt x="1152282" y="0"/>
                </a:lnTo>
                <a:lnTo>
                  <a:pt x="1152282" y="288071"/>
                </a:lnTo>
                <a:lnTo>
                  <a:pt x="0" y="2880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66738" y="5707351"/>
            <a:ext cx="330391" cy="330391"/>
          </a:xfrm>
          <a:custGeom>
            <a:avLst/>
            <a:gdLst/>
            <a:ahLst/>
            <a:cxnLst/>
            <a:rect l="l" t="t" r="r" b="b"/>
            <a:pathLst>
              <a:path w="495587" h="495587">
                <a:moveTo>
                  <a:pt x="0" y="0"/>
                </a:moveTo>
                <a:lnTo>
                  <a:pt x="495587" y="0"/>
                </a:lnTo>
                <a:lnTo>
                  <a:pt x="495587" y="495587"/>
                </a:lnTo>
                <a:lnTo>
                  <a:pt x="0" y="4955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RU" sz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66737" y="2543204"/>
            <a:ext cx="4563851" cy="164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6705"/>
              </a:lnSpc>
            </a:pPr>
            <a:r>
              <a:rPr lang="ru-RU" sz="4789" b="1" dirty="0">
                <a:solidFill>
                  <a:srgbClr val="FFFFFF"/>
                </a:solidFill>
                <a:latin typeface="Georgia" panose="02040502050405020303" pitchFamily="18" charset="0"/>
              </a:rPr>
              <a:t>СПАСИБО ЗА ПРОСМОТР!</a:t>
            </a:r>
            <a:endParaRPr lang="en-US" sz="4789" b="1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95281" y="5715065"/>
            <a:ext cx="3114748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ru-RU" sz="1599" dirty="0">
                <a:solidFill>
                  <a:srgbClr val="FF894F"/>
                </a:solidFill>
                <a:latin typeface="Georgia" panose="02040502050405020303" pitchFamily="18" charset="0"/>
              </a:rPr>
              <a:t>Название компании</a:t>
            </a:r>
            <a:endParaRPr lang="en-US" sz="1599" dirty="0">
              <a:solidFill>
                <a:srgbClr val="FF894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296</Words>
  <Application>Microsoft Office PowerPoint</Application>
  <PresentationFormat>Широкоэкранный</PresentationFormat>
  <Paragraphs>62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2024-03-15T15:14:09Z</dcterms:created>
  <dcterms:modified xsi:type="dcterms:W3CDTF">2024-07-21T07:41:33Z</dcterms:modified>
</cp:coreProperties>
</file>