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5" r:id="rId7"/>
    <p:sldId id="270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52856-E07E-41FE-B7DF-74B17D7D91AE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9DA5-7EA5-4798-9D84-029D40E0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5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3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684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3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53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276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6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9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1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9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79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0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85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7771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9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3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397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341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5017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367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997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051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334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732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85222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46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31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63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008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878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3333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03711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683307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2326525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878789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23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702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0303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92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79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6542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4987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632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0337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5300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27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1484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2971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90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4960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5899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867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07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32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82085" y="0"/>
            <a:ext cx="8605915" cy="4929360"/>
            <a:chOff x="0" y="0"/>
            <a:chExt cx="11474554" cy="657248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520" r="30786" b="47010"/>
            <a:stretch>
              <a:fillRect/>
            </a:stretch>
          </p:blipFill>
          <p:spPr>
            <a:xfrm>
              <a:off x="0" y="0"/>
              <a:ext cx="11474554" cy="6572481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1028700" y="6990742"/>
            <a:ext cx="202993" cy="0"/>
          </a:xfrm>
          <a:prstGeom prst="line">
            <a:avLst/>
          </a:prstGeom>
          <a:ln w="47625" cap="flat">
            <a:solidFill>
              <a:srgbClr val="0832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211495"/>
            <a:ext cx="12854238" cy="129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  <a:spcBef>
                <a:spcPct val="0"/>
              </a:spcBef>
            </a:pPr>
            <a:r>
              <a:rPr lang="ru-RU" sz="7600" dirty="0">
                <a:solidFill>
                  <a:srgbClr val="082740"/>
                </a:solidFill>
                <a:latin typeface="Georgia" panose="02040502050405020303" pitchFamily="18" charset="0"/>
              </a:rPr>
              <a:t>НАЗВАНИЕ</a:t>
            </a:r>
            <a:endParaRPr lang="en-US" sz="7600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191197"/>
            <a:ext cx="12854238" cy="129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  <a:spcBef>
                <a:spcPct val="0"/>
              </a:spcBef>
            </a:pPr>
            <a:r>
              <a:rPr lang="ru-RU" sz="7600" dirty="0">
                <a:solidFill>
                  <a:srgbClr val="082740"/>
                </a:solidFill>
                <a:latin typeface="Georgia" panose="02040502050405020303" pitchFamily="18" charset="0"/>
              </a:rPr>
              <a:t>ПРЕЗЕНТАЦИИ</a:t>
            </a:r>
            <a:endParaRPr lang="en-US" sz="7600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682085" y="5334072"/>
            <a:ext cx="8605915" cy="4952928"/>
            <a:chOff x="0" y="0"/>
            <a:chExt cx="11474554" cy="660390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7182" t="47010" r="31417"/>
            <a:stretch>
              <a:fillRect/>
            </a:stretch>
          </p:blipFill>
          <p:spPr>
            <a:xfrm>
              <a:off x="0" y="0"/>
              <a:ext cx="11474554" cy="6603904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28700" y="3150243"/>
            <a:ext cx="10969130" cy="8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ru-RU" sz="5000" dirty="0">
                <a:solidFill>
                  <a:srgbClr val="083254"/>
                </a:solidFill>
                <a:latin typeface="Georgia" panose="02040502050405020303" pitchFamily="18" charset="0"/>
              </a:rPr>
              <a:t>ЦИФРОВОЙ БИЗНЕС</a:t>
            </a:r>
            <a:endParaRPr lang="en-US" sz="5000" dirty="0">
              <a:solidFill>
                <a:srgbClr val="083254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577385"/>
            <a:ext cx="7492497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Автор:</a:t>
            </a:r>
            <a:endParaRPr lang="en-US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5231384"/>
            <a:ext cx="18288000" cy="5055616"/>
            <a:chOff x="0" y="0"/>
            <a:chExt cx="24384000" cy="674082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50022" b="8523"/>
            <a:stretch>
              <a:fillRect/>
            </a:stretch>
          </p:blipFill>
          <p:spPr>
            <a:xfrm>
              <a:off x="0" y="0"/>
              <a:ext cx="24384000" cy="674082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3242587"/>
            <a:ext cx="202993" cy="0"/>
          </a:xfrm>
          <a:prstGeom prst="line">
            <a:avLst/>
          </a:prstGeom>
          <a:ln w="47625" cap="flat">
            <a:solidFill>
              <a:srgbClr val="0832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246409"/>
            <a:ext cx="151840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ru-RU" sz="5500" dirty="0">
                <a:solidFill>
                  <a:srgbClr val="082740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5500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919220"/>
            <a:ext cx="12557707" cy="94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  <a:endParaRPr lang="en-US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1636013"/>
            <a:ext cx="252535" cy="1925380"/>
            <a:chOff x="0" y="0"/>
            <a:chExt cx="66511" cy="5070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511" cy="507096"/>
            </a:xfrm>
            <a:custGeom>
              <a:avLst/>
              <a:gdLst/>
              <a:ahLst/>
              <a:cxnLst/>
              <a:rect l="l" t="t" r="r" b="b"/>
              <a:pathLst>
                <a:path w="66511" h="507096">
                  <a:moveTo>
                    <a:pt x="0" y="0"/>
                  </a:moveTo>
                  <a:lnTo>
                    <a:pt x="66511" y="0"/>
                  </a:lnTo>
                  <a:lnTo>
                    <a:pt x="66511" y="507096"/>
                  </a:lnTo>
                  <a:lnTo>
                    <a:pt x="0" y="507096"/>
                  </a:lnTo>
                  <a:close/>
                </a:path>
              </a:pathLst>
            </a:custGeom>
            <a:solidFill>
              <a:srgbClr val="083254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3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299429" y="1979566"/>
            <a:ext cx="7959871" cy="7005310"/>
            <a:chOff x="0" y="0"/>
            <a:chExt cx="2096427" cy="1845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6427" cy="1845020"/>
            </a:xfrm>
            <a:custGeom>
              <a:avLst/>
              <a:gdLst/>
              <a:ahLst/>
              <a:cxnLst/>
              <a:rect l="l" t="t" r="r" b="b"/>
              <a:pathLst>
                <a:path w="2096427" h="1845020">
                  <a:moveTo>
                    <a:pt x="0" y="0"/>
                  </a:moveTo>
                  <a:lnTo>
                    <a:pt x="2096427" y="0"/>
                  </a:lnTo>
                  <a:lnTo>
                    <a:pt x="2096427" y="1845020"/>
                  </a:lnTo>
                  <a:lnTo>
                    <a:pt x="0" y="1845020"/>
                  </a:lnTo>
                  <a:close/>
                </a:path>
              </a:pathLst>
            </a:custGeom>
            <a:solidFill>
              <a:srgbClr val="082740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3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979566"/>
            <a:ext cx="7959871" cy="7005310"/>
            <a:chOff x="0" y="0"/>
            <a:chExt cx="7525248" cy="6622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25248" cy="6622807"/>
            </a:xfrm>
            <a:custGeom>
              <a:avLst/>
              <a:gdLst/>
              <a:ahLst/>
              <a:cxnLst/>
              <a:rect l="l" t="t" r="r" b="b"/>
              <a:pathLst>
                <a:path w="7525248" h="6622807">
                  <a:moveTo>
                    <a:pt x="0" y="0"/>
                  </a:moveTo>
                  <a:lnTo>
                    <a:pt x="0" y="6622807"/>
                  </a:lnTo>
                  <a:lnTo>
                    <a:pt x="7525248" y="6622807"/>
                  </a:lnTo>
                  <a:lnTo>
                    <a:pt x="7525248" y="0"/>
                  </a:lnTo>
                  <a:lnTo>
                    <a:pt x="0" y="0"/>
                  </a:lnTo>
                  <a:close/>
                  <a:moveTo>
                    <a:pt x="7464288" y="6561848"/>
                  </a:moveTo>
                  <a:lnTo>
                    <a:pt x="59690" y="6561848"/>
                  </a:lnTo>
                  <a:lnTo>
                    <a:pt x="59690" y="59690"/>
                  </a:lnTo>
                  <a:lnTo>
                    <a:pt x="7464288" y="59690"/>
                  </a:lnTo>
                  <a:lnTo>
                    <a:pt x="7464288" y="6561848"/>
                  </a:lnTo>
                  <a:close/>
                </a:path>
              </a:pathLst>
            </a:custGeom>
            <a:solidFill>
              <a:srgbClr val="083254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10139" y="2761574"/>
            <a:ext cx="6996994" cy="75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ru-RU" sz="4999" spc="-259" dirty="0">
                <a:solidFill>
                  <a:srgbClr val="082740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0139" y="3834702"/>
            <a:ext cx="6996994" cy="386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  <a:endParaRPr lang="en-US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80867" y="2761574"/>
            <a:ext cx="6996994" cy="75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ru-RU" sz="4999" spc="-259" dirty="0">
                <a:solidFill>
                  <a:schemeClr val="bg1"/>
                </a:solidFill>
                <a:latin typeface="Georgia" panose="02040502050405020303" pitchFamily="18" charset="0"/>
              </a:rPr>
              <a:t>Подзаголовок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80867" y="3834702"/>
            <a:ext cx="6996994" cy="386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  <a:endParaRPr lang="en-US" sz="2999" spc="-155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endParaRPr lang="en-US" sz="2999" spc="-155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897694"/>
            <a:ext cx="252535" cy="1925380"/>
            <a:chOff x="0" y="0"/>
            <a:chExt cx="66511" cy="507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511" cy="507096"/>
            </a:xfrm>
            <a:custGeom>
              <a:avLst/>
              <a:gdLst/>
              <a:ahLst/>
              <a:cxnLst/>
              <a:rect l="l" t="t" r="r" b="b"/>
              <a:pathLst>
                <a:path w="66511" h="507096">
                  <a:moveTo>
                    <a:pt x="0" y="0"/>
                  </a:moveTo>
                  <a:lnTo>
                    <a:pt x="66511" y="0"/>
                  </a:lnTo>
                  <a:lnTo>
                    <a:pt x="66511" y="507096"/>
                  </a:lnTo>
                  <a:lnTo>
                    <a:pt x="0" y="507096"/>
                  </a:lnTo>
                  <a:close/>
                </a:path>
              </a:pathLst>
            </a:custGeom>
            <a:solidFill>
              <a:srgbClr val="083254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3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238500"/>
            <a:ext cx="202993" cy="0"/>
          </a:xfrm>
          <a:prstGeom prst="line">
            <a:avLst/>
          </a:prstGeom>
          <a:ln w="47625" cap="flat">
            <a:solidFill>
              <a:srgbClr val="0832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906531" y="1897694"/>
            <a:ext cx="4277401" cy="6485924"/>
            <a:chOff x="0" y="0"/>
            <a:chExt cx="5703202" cy="864789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9525" r="36494"/>
            <a:stretch>
              <a:fillRect/>
            </a:stretch>
          </p:blipFill>
          <p:spPr>
            <a:xfrm>
              <a:off x="0" y="0"/>
              <a:ext cx="5703202" cy="864789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560174" y="2940877"/>
            <a:ext cx="4277401" cy="6485924"/>
            <a:chOff x="0" y="0"/>
            <a:chExt cx="5703202" cy="864789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38180" r="17798"/>
            <a:stretch>
              <a:fillRect/>
            </a:stretch>
          </p:blipFill>
          <p:spPr>
            <a:xfrm>
              <a:off x="0" y="0"/>
              <a:ext cx="5703202" cy="8647899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028700" y="4180900"/>
            <a:ext cx="7106306" cy="386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2054599"/>
            <a:ext cx="6417738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ru-RU" sz="5500" dirty="0">
                <a:solidFill>
                  <a:srgbClr val="082740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5500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62590"/>
            <a:ext cx="252535" cy="1925380"/>
            <a:chOff x="0" y="0"/>
            <a:chExt cx="66511" cy="5070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511" cy="507096"/>
            </a:xfrm>
            <a:custGeom>
              <a:avLst/>
              <a:gdLst/>
              <a:ahLst/>
              <a:cxnLst/>
              <a:rect l="l" t="t" r="r" b="b"/>
              <a:pathLst>
                <a:path w="66511" h="507096">
                  <a:moveTo>
                    <a:pt x="0" y="0"/>
                  </a:moveTo>
                  <a:lnTo>
                    <a:pt x="66511" y="0"/>
                  </a:lnTo>
                  <a:lnTo>
                    <a:pt x="66511" y="507096"/>
                  </a:lnTo>
                  <a:lnTo>
                    <a:pt x="0" y="507096"/>
                  </a:lnTo>
                  <a:close/>
                </a:path>
              </a:pathLst>
            </a:custGeom>
            <a:solidFill>
              <a:srgbClr val="083254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3"/>
                </a:lnSpc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047750" y="2552700"/>
            <a:ext cx="202993" cy="0"/>
          </a:xfrm>
          <a:prstGeom prst="line">
            <a:avLst/>
          </a:prstGeom>
          <a:ln w="47625" cap="flat">
            <a:solidFill>
              <a:srgbClr val="0832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6732" y="1951664"/>
            <a:ext cx="7306636" cy="73066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419495"/>
            <a:ext cx="6417738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ru-RU" sz="5500" dirty="0">
                <a:solidFill>
                  <a:srgbClr val="082740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5500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1185" y="3443310"/>
            <a:ext cx="5979215" cy="4840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79"/>
              </a:lnSpc>
            </a:pPr>
            <a:r>
              <a:rPr lang="ru-RU" sz="2999" spc="-155" dirty="0">
                <a:solidFill>
                  <a:srgbClr val="082740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 algn="just">
              <a:lnSpc>
                <a:spcPts val="3779"/>
              </a:lnSpc>
            </a:pPr>
            <a:endParaRPr lang="ru-RU" sz="2999" spc="-15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16082" y="3739647"/>
            <a:ext cx="2549106" cy="9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ru-RU" sz="2999" spc="-155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999" spc="-155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51019" y="3745006"/>
            <a:ext cx="2722388" cy="9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ru-RU" sz="2999" spc="-155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999" spc="-155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91601" y="6151021"/>
            <a:ext cx="2473588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ru-RU" sz="2999" spc="-155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999" spc="-155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ctr">
              <a:lnSpc>
                <a:spcPts val="3779"/>
              </a:lnSpc>
            </a:pPr>
            <a:endParaRPr lang="en-US" sz="2999" spc="-155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217019" y="6370096"/>
            <a:ext cx="2032381" cy="9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ru-RU" sz="2999" spc="-155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</a:t>
            </a:r>
            <a:endParaRPr lang="en-US" sz="2999" spc="-155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8330856" cy="6669599"/>
            <a:chOff x="0" y="0"/>
            <a:chExt cx="11107808" cy="88927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39955"/>
            <a:stretch>
              <a:fillRect/>
            </a:stretch>
          </p:blipFill>
          <p:spPr>
            <a:xfrm>
              <a:off x="0" y="0"/>
              <a:ext cx="11107808" cy="889279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6821469"/>
            <a:ext cx="8330856" cy="3465531"/>
            <a:chOff x="0" y="0"/>
            <a:chExt cx="11107808" cy="462070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60896" b="7904"/>
            <a:stretch>
              <a:fillRect/>
            </a:stretch>
          </p:blipFill>
          <p:spPr>
            <a:xfrm>
              <a:off x="0" y="0"/>
              <a:ext cx="11107808" cy="4620708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8833515" y="6180701"/>
            <a:ext cx="202993" cy="0"/>
          </a:xfrm>
          <a:prstGeom prst="line">
            <a:avLst/>
          </a:prstGeom>
          <a:ln w="47625" cap="flat">
            <a:solidFill>
              <a:srgbClr val="0832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33515" y="3401454"/>
            <a:ext cx="8425785" cy="129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  <a:spcBef>
                <a:spcPct val="0"/>
              </a:spcBef>
            </a:pPr>
            <a:r>
              <a:rPr lang="ru-RU" sz="7600" dirty="0">
                <a:solidFill>
                  <a:srgbClr val="083254"/>
                </a:solidFill>
                <a:latin typeface="Georgia" panose="02040502050405020303" pitchFamily="18" charset="0"/>
              </a:rPr>
              <a:t>СПАСИБО!</a:t>
            </a:r>
            <a:endParaRPr lang="en-US" sz="7600" dirty="0">
              <a:solidFill>
                <a:srgbClr val="083254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33515" y="6821469"/>
            <a:ext cx="584921" cy="584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33515" y="7464437"/>
            <a:ext cx="584921" cy="5849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33515" y="8108487"/>
            <a:ext cx="584921" cy="5849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626073" y="6825353"/>
            <a:ext cx="841272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3500" spc="-175">
                <a:solidFill>
                  <a:srgbClr val="082740"/>
                </a:solidFill>
                <a:latin typeface="Georgia" panose="02040502050405020303" pitchFamily="18" charset="0"/>
              </a:rPr>
              <a:t>+123-456-7890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26073" y="7471783"/>
            <a:ext cx="841272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3500" spc="-175" dirty="0">
                <a:solidFill>
                  <a:srgbClr val="082740"/>
                </a:solidFill>
                <a:latin typeface="Georgia" panose="02040502050405020303" pitchFamily="18" charset="0"/>
              </a:rPr>
              <a:t>www.sitename.ru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26073" y="8115833"/>
            <a:ext cx="8412724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ru-RU" sz="3500" spc="-175" dirty="0">
                <a:solidFill>
                  <a:srgbClr val="082740"/>
                </a:solidFill>
                <a:latin typeface="Georgia" panose="02040502050405020303" pitchFamily="18" charset="0"/>
              </a:rPr>
              <a:t>Город Москва</a:t>
            </a:r>
            <a:endParaRPr lang="en-US" sz="3500" spc="-175" dirty="0">
              <a:solidFill>
                <a:srgbClr val="08274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351</Words>
  <Application>Microsoft Office PowerPoint</Application>
  <PresentationFormat>Произвольный</PresentationFormat>
  <Paragraphs>42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Arial</vt:lpstr>
      <vt:lpstr>Calibri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Минимализм6</dc:title>
  <dc:creator>Marusina</dc:creator>
  <cp:lastModifiedBy>Марусина Дарья</cp:lastModifiedBy>
  <cp:revision>10</cp:revision>
  <dcterms:created xsi:type="dcterms:W3CDTF">2006-08-16T00:00:00Z</dcterms:created>
  <dcterms:modified xsi:type="dcterms:W3CDTF">2024-07-21T08:24:45Z</dcterms:modified>
  <dc:identifier>DAFMObDLxSM</dc:identifier>
</cp:coreProperties>
</file>