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0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04595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789523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97807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948829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468361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705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279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22829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29373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45569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58137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21421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6279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732358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05277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80707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6292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26801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62560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811181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597212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978815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1356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62571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26669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750449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346447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51800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49420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85161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10748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818445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92251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24886109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64716301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5463175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98805635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542216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5610991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615750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868932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79378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9557157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370061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856266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095284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96689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59303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3690167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7983047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376182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4115486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2642188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008184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64042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6649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bg1"/>
                </a:solidFill>
              </a:rPr>
              <a:t>НАЗВАНИЕ ПРЕЗЕНТАЦИИ</a:t>
            </a:r>
            <a:endParaRPr lang="en-ID" sz="48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The diversity of nature, Realism_17133743467088572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532852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1540912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The diversity of nature, Realism_1713374345885809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The diversity of nature, Realism_17133743452234269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The diversity of nature, Realism_17133743473353495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71940" y="5948073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79342"/>
            <a:ext cx="185339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sng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4692030" y="6098999"/>
            <a:ext cx="132600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sng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@telegram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lang="ru-RU" sz="2000" kern="0" dirty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3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21836" y="4077985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120</Words>
  <Application>Microsoft Office PowerPoint</Application>
  <PresentationFormat>Широкоэкранный</PresentationFormat>
  <Paragraphs>22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22</cp:revision>
  <dcterms:created xsi:type="dcterms:W3CDTF">2023-03-18T17:58:05Z</dcterms:created>
  <dcterms:modified xsi:type="dcterms:W3CDTF">2024-04-10T17:11:16Z</dcterms:modified>
</cp:coreProperties>
</file>