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45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95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78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88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83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0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7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282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37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5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3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14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2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235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527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070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2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680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56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118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721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881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35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257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66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5044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64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18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942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51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07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844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25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861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71630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631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880563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22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109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1575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89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37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57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00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626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528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68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30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901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830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618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154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6421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818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04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6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Nature observation, Realism_17133744110163809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observation, Realism_17133744098987410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observation, Realism_17133744105206745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Nature observation, Realism_17133744093053307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1940" y="5948073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79342"/>
            <a:ext cx="18533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4692030" y="6098999"/>
            <a:ext cx="13260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@telegram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lang="ru-RU" sz="2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3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21836" y="4077985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120</Words>
  <Application>Microsoft Office PowerPoint</Application>
  <PresentationFormat>Широкоэкранный</PresentationFormat>
  <Paragraphs>22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22</cp:revision>
  <dcterms:created xsi:type="dcterms:W3CDTF">2023-03-18T17:58:05Z</dcterms:created>
  <dcterms:modified xsi:type="dcterms:W3CDTF">2024-04-10T17:11:16Z</dcterms:modified>
</cp:coreProperties>
</file>